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75" r:id="rId2"/>
    <p:sldMasterId id="2147483688" r:id="rId3"/>
  </p:sldMasterIdLst>
  <p:notesMasterIdLst>
    <p:notesMasterId r:id="rId23"/>
  </p:notesMasterIdLst>
  <p:sldIdLst>
    <p:sldId id="324" r:id="rId4"/>
    <p:sldId id="259" r:id="rId5"/>
    <p:sldId id="262" r:id="rId6"/>
    <p:sldId id="364" r:id="rId7"/>
    <p:sldId id="261" r:id="rId8"/>
    <p:sldId id="369" r:id="rId9"/>
    <p:sldId id="355" r:id="rId10"/>
    <p:sldId id="346" r:id="rId11"/>
    <p:sldId id="348" r:id="rId12"/>
    <p:sldId id="370" r:id="rId13"/>
    <p:sldId id="349" r:id="rId14"/>
    <p:sldId id="350" r:id="rId15"/>
    <p:sldId id="367" r:id="rId16"/>
    <p:sldId id="366" r:id="rId17"/>
    <p:sldId id="326" r:id="rId18"/>
    <p:sldId id="354" r:id="rId19"/>
    <p:sldId id="320" r:id="rId20"/>
    <p:sldId id="282" r:id="rId21"/>
    <p:sldId id="292"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88"/>
    <p:restoredTop sz="74772"/>
  </p:normalViewPr>
  <p:slideViewPr>
    <p:cSldViewPr snapToGrid="0" snapToObjects="1">
      <p:cViewPr varScale="1">
        <p:scale>
          <a:sx n="83" d="100"/>
          <a:sy n="83" d="100"/>
        </p:scale>
        <p:origin x="141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heme" Target="theme/theme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presProps" Target="pres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notesMaster" Target="notesMasters/notesMaster1.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ED0FC9-12BA-1645-BF20-258A39E724B5}" type="doc">
      <dgm:prSet loTypeId="urn:microsoft.com/office/officeart/2005/8/layout/process1" loCatId="" qsTypeId="urn:microsoft.com/office/officeart/2005/8/quickstyle/simple1" qsCatId="simple" csTypeId="urn:microsoft.com/office/officeart/2005/8/colors/accent1_2" csCatId="accent1" phldr="1"/>
      <dgm:spPr/>
    </dgm:pt>
    <dgm:pt modelId="{704AF33E-AB72-F045-B636-D72AB684EC30}">
      <dgm:prSet phldrT="[Text]" custT="1"/>
      <dgm:spPr>
        <a:solidFill>
          <a:schemeClr val="accent2">
            <a:lumMod val="75000"/>
          </a:schemeClr>
        </a:solidFill>
      </dgm:spPr>
      <dgm:t>
        <a:bodyPr/>
        <a:lstStyle/>
        <a:p>
          <a:pPr>
            <a:buNone/>
          </a:pPr>
          <a:r>
            <a:rPr lang="en-US" sz="2400" b="0" dirty="0"/>
            <a:t>Digitization</a:t>
          </a:r>
        </a:p>
      </dgm:t>
    </dgm:pt>
    <dgm:pt modelId="{C6999E19-5CFF-3847-8955-6C0CF81AD135}" type="parTrans" cxnId="{19196EB7-1037-8B4B-B011-03C7318A507D}">
      <dgm:prSet/>
      <dgm:spPr/>
      <dgm:t>
        <a:bodyPr/>
        <a:lstStyle/>
        <a:p>
          <a:endParaRPr lang="en-US" sz="2400" b="0"/>
        </a:p>
      </dgm:t>
    </dgm:pt>
    <dgm:pt modelId="{2E241689-8A4E-014B-8132-C435383F5B57}" type="sibTrans" cxnId="{19196EB7-1037-8B4B-B011-03C7318A507D}">
      <dgm:prSet custT="1"/>
      <dgm:spPr>
        <a:solidFill>
          <a:schemeClr val="bg2"/>
        </a:solidFill>
        <a:ln w="3175">
          <a:solidFill>
            <a:schemeClr val="tx1">
              <a:lumMod val="75000"/>
              <a:lumOff val="25000"/>
            </a:schemeClr>
          </a:solidFill>
        </a:ln>
      </dgm:spPr>
      <dgm:t>
        <a:bodyPr/>
        <a:lstStyle/>
        <a:p>
          <a:endParaRPr lang="en-US" sz="2400" b="0"/>
        </a:p>
      </dgm:t>
    </dgm:pt>
    <dgm:pt modelId="{79D4BF70-8929-0E45-BF6A-22EB90B1F84B}">
      <dgm:prSet custT="1"/>
      <dgm:spPr>
        <a:solidFill>
          <a:srgbClr val="0070C0"/>
        </a:solidFill>
      </dgm:spPr>
      <dgm:t>
        <a:bodyPr/>
        <a:lstStyle/>
        <a:p>
          <a:r>
            <a:rPr lang="en-US" sz="2400" b="0" dirty="0"/>
            <a:t>Optical Music Recognition </a:t>
          </a:r>
        </a:p>
      </dgm:t>
    </dgm:pt>
    <dgm:pt modelId="{D51D50EB-80F4-DE49-A4DD-0C20F36EACD3}" type="parTrans" cxnId="{EA34508A-2896-4545-86E1-333F935D75C2}">
      <dgm:prSet/>
      <dgm:spPr/>
      <dgm:t>
        <a:bodyPr/>
        <a:lstStyle/>
        <a:p>
          <a:endParaRPr lang="en-US" sz="2400" b="0"/>
        </a:p>
      </dgm:t>
    </dgm:pt>
    <dgm:pt modelId="{5403C478-8EB1-F345-9BE9-874133EF65A1}" type="sibTrans" cxnId="{EA34508A-2896-4545-86E1-333F935D75C2}">
      <dgm:prSet custT="1"/>
      <dgm:spPr>
        <a:solidFill>
          <a:schemeClr val="bg2"/>
        </a:solidFill>
        <a:ln w="3175">
          <a:solidFill>
            <a:schemeClr val="tx1">
              <a:lumMod val="75000"/>
              <a:lumOff val="25000"/>
            </a:schemeClr>
          </a:solidFill>
        </a:ln>
      </dgm:spPr>
      <dgm:t>
        <a:bodyPr/>
        <a:lstStyle/>
        <a:p>
          <a:endParaRPr lang="en-US" sz="2400" b="0"/>
        </a:p>
      </dgm:t>
    </dgm:pt>
    <dgm:pt modelId="{36FBF66B-B065-784F-B30A-3E23E70E8273}">
      <dgm:prSet custT="1"/>
      <dgm:spPr>
        <a:solidFill>
          <a:schemeClr val="accent2">
            <a:lumMod val="75000"/>
          </a:schemeClr>
        </a:solidFill>
      </dgm:spPr>
      <dgm:t>
        <a:bodyPr/>
        <a:lstStyle/>
        <a:p>
          <a:r>
            <a:rPr lang="en-US" sz="2400" b="0" dirty="0"/>
            <a:t>Mensural Scoring-up Tool</a:t>
          </a:r>
        </a:p>
      </dgm:t>
    </dgm:pt>
    <dgm:pt modelId="{BA1E6968-0F36-2D42-9DF2-58459560222E}" type="parTrans" cxnId="{107E59EE-FAD7-DB45-B06D-12FB4A329C66}">
      <dgm:prSet/>
      <dgm:spPr/>
      <dgm:t>
        <a:bodyPr/>
        <a:lstStyle/>
        <a:p>
          <a:endParaRPr lang="en-US" sz="2400" b="0"/>
        </a:p>
      </dgm:t>
    </dgm:pt>
    <dgm:pt modelId="{0A172B08-3534-4049-A236-539D62C60615}" type="sibTrans" cxnId="{107E59EE-FAD7-DB45-B06D-12FB4A329C66}">
      <dgm:prSet/>
      <dgm:spPr/>
      <dgm:t>
        <a:bodyPr/>
        <a:lstStyle/>
        <a:p>
          <a:endParaRPr lang="en-US" sz="2400" b="0"/>
        </a:p>
      </dgm:t>
    </dgm:pt>
    <dgm:pt modelId="{CFCD25C5-5900-4C44-8D17-8D73BAE75215}" type="pres">
      <dgm:prSet presAssocID="{97ED0FC9-12BA-1645-BF20-258A39E724B5}" presName="Name0" presStyleCnt="0">
        <dgm:presLayoutVars>
          <dgm:dir/>
          <dgm:resizeHandles val="exact"/>
        </dgm:presLayoutVars>
      </dgm:prSet>
      <dgm:spPr/>
    </dgm:pt>
    <dgm:pt modelId="{96EA1498-71B0-D84E-BAF9-85F9DEA3D6EE}" type="pres">
      <dgm:prSet presAssocID="{704AF33E-AB72-F045-B636-D72AB684EC30}" presName="node" presStyleLbl="node1" presStyleIdx="0" presStyleCnt="3">
        <dgm:presLayoutVars>
          <dgm:bulletEnabled val="1"/>
        </dgm:presLayoutVars>
      </dgm:prSet>
      <dgm:spPr/>
    </dgm:pt>
    <dgm:pt modelId="{987689AB-58C7-154A-9B0D-96C424C76F83}" type="pres">
      <dgm:prSet presAssocID="{2E241689-8A4E-014B-8132-C435383F5B57}" presName="sibTrans" presStyleLbl="sibTrans2D1" presStyleIdx="0" presStyleCnt="2"/>
      <dgm:spPr/>
    </dgm:pt>
    <dgm:pt modelId="{F01796AE-E5DE-3840-9660-5517A9CC6AF2}" type="pres">
      <dgm:prSet presAssocID="{2E241689-8A4E-014B-8132-C435383F5B57}" presName="connectorText" presStyleLbl="sibTrans2D1" presStyleIdx="0" presStyleCnt="2"/>
      <dgm:spPr/>
    </dgm:pt>
    <dgm:pt modelId="{2CCBF998-CECB-7848-ADA7-9043196726C3}" type="pres">
      <dgm:prSet presAssocID="{79D4BF70-8929-0E45-BF6A-22EB90B1F84B}" presName="node" presStyleLbl="node1" presStyleIdx="1" presStyleCnt="3" custLinFactNeighborY="13662">
        <dgm:presLayoutVars>
          <dgm:bulletEnabled val="1"/>
        </dgm:presLayoutVars>
      </dgm:prSet>
      <dgm:spPr/>
    </dgm:pt>
    <dgm:pt modelId="{26008610-5B30-DB41-8202-72A8FB2EBF3F}" type="pres">
      <dgm:prSet presAssocID="{5403C478-8EB1-F345-9BE9-874133EF65A1}" presName="sibTrans" presStyleLbl="sibTrans2D1" presStyleIdx="1" presStyleCnt="2"/>
      <dgm:spPr/>
    </dgm:pt>
    <dgm:pt modelId="{AF5487A2-C9BF-D547-B7A9-C2C952FEFD80}" type="pres">
      <dgm:prSet presAssocID="{5403C478-8EB1-F345-9BE9-874133EF65A1}" presName="connectorText" presStyleLbl="sibTrans2D1" presStyleIdx="1" presStyleCnt="2"/>
      <dgm:spPr/>
    </dgm:pt>
    <dgm:pt modelId="{24F2FA36-F51B-6940-BC79-23D575EC9931}" type="pres">
      <dgm:prSet presAssocID="{36FBF66B-B065-784F-B30A-3E23E70E8273}" presName="node" presStyleLbl="node1" presStyleIdx="2" presStyleCnt="3">
        <dgm:presLayoutVars>
          <dgm:bulletEnabled val="1"/>
        </dgm:presLayoutVars>
      </dgm:prSet>
      <dgm:spPr/>
    </dgm:pt>
  </dgm:ptLst>
  <dgm:cxnLst>
    <dgm:cxn modelId="{C3B5DC07-751C-B941-8A28-5B88A3D450C5}" type="presOf" srcId="{5403C478-8EB1-F345-9BE9-874133EF65A1}" destId="{AF5487A2-C9BF-D547-B7A9-C2C952FEFD80}" srcOrd="1" destOrd="0" presId="urn:microsoft.com/office/officeart/2005/8/layout/process1"/>
    <dgm:cxn modelId="{5280042A-D6F2-7F46-805C-51412D9A1B35}" type="presOf" srcId="{2E241689-8A4E-014B-8132-C435383F5B57}" destId="{F01796AE-E5DE-3840-9660-5517A9CC6AF2}" srcOrd="1" destOrd="0" presId="urn:microsoft.com/office/officeart/2005/8/layout/process1"/>
    <dgm:cxn modelId="{CA79532E-6C34-384A-9D77-E013F327ABEF}" type="presOf" srcId="{79D4BF70-8929-0E45-BF6A-22EB90B1F84B}" destId="{2CCBF998-CECB-7848-ADA7-9043196726C3}" srcOrd="0" destOrd="0" presId="urn:microsoft.com/office/officeart/2005/8/layout/process1"/>
    <dgm:cxn modelId="{180E013C-E61B-214C-A0BF-47DD44D7DDF6}" type="presOf" srcId="{5403C478-8EB1-F345-9BE9-874133EF65A1}" destId="{26008610-5B30-DB41-8202-72A8FB2EBF3F}" srcOrd="0" destOrd="0" presId="urn:microsoft.com/office/officeart/2005/8/layout/process1"/>
    <dgm:cxn modelId="{EE918743-CE50-474F-AC38-F4C228D1652B}" type="presOf" srcId="{2E241689-8A4E-014B-8132-C435383F5B57}" destId="{987689AB-58C7-154A-9B0D-96C424C76F83}" srcOrd="0" destOrd="0" presId="urn:microsoft.com/office/officeart/2005/8/layout/process1"/>
    <dgm:cxn modelId="{27A4A663-6B2F-1549-9CD2-9FA37A7EA60F}" type="presOf" srcId="{704AF33E-AB72-F045-B636-D72AB684EC30}" destId="{96EA1498-71B0-D84E-BAF9-85F9DEA3D6EE}" srcOrd="0" destOrd="0" presId="urn:microsoft.com/office/officeart/2005/8/layout/process1"/>
    <dgm:cxn modelId="{0678D483-C9A1-AA4E-818A-ADCE5D82C95B}" type="presOf" srcId="{97ED0FC9-12BA-1645-BF20-258A39E724B5}" destId="{CFCD25C5-5900-4C44-8D17-8D73BAE75215}" srcOrd="0" destOrd="0" presId="urn:microsoft.com/office/officeart/2005/8/layout/process1"/>
    <dgm:cxn modelId="{EA34508A-2896-4545-86E1-333F935D75C2}" srcId="{97ED0FC9-12BA-1645-BF20-258A39E724B5}" destId="{79D4BF70-8929-0E45-BF6A-22EB90B1F84B}" srcOrd="1" destOrd="0" parTransId="{D51D50EB-80F4-DE49-A4DD-0C20F36EACD3}" sibTransId="{5403C478-8EB1-F345-9BE9-874133EF65A1}"/>
    <dgm:cxn modelId="{19196EB7-1037-8B4B-B011-03C7318A507D}" srcId="{97ED0FC9-12BA-1645-BF20-258A39E724B5}" destId="{704AF33E-AB72-F045-B636-D72AB684EC30}" srcOrd="0" destOrd="0" parTransId="{C6999E19-5CFF-3847-8955-6C0CF81AD135}" sibTransId="{2E241689-8A4E-014B-8132-C435383F5B57}"/>
    <dgm:cxn modelId="{C223AEE7-3114-F048-8EDC-12D4D6D76E50}" type="presOf" srcId="{36FBF66B-B065-784F-B30A-3E23E70E8273}" destId="{24F2FA36-F51B-6940-BC79-23D575EC9931}" srcOrd="0" destOrd="0" presId="urn:microsoft.com/office/officeart/2005/8/layout/process1"/>
    <dgm:cxn modelId="{107E59EE-FAD7-DB45-B06D-12FB4A329C66}" srcId="{97ED0FC9-12BA-1645-BF20-258A39E724B5}" destId="{36FBF66B-B065-784F-B30A-3E23E70E8273}" srcOrd="2" destOrd="0" parTransId="{BA1E6968-0F36-2D42-9DF2-58459560222E}" sibTransId="{0A172B08-3534-4049-A236-539D62C60615}"/>
    <dgm:cxn modelId="{1EEE5DB5-BA57-314A-A30B-7A7AC04270D4}" type="presParOf" srcId="{CFCD25C5-5900-4C44-8D17-8D73BAE75215}" destId="{96EA1498-71B0-D84E-BAF9-85F9DEA3D6EE}" srcOrd="0" destOrd="0" presId="urn:microsoft.com/office/officeart/2005/8/layout/process1"/>
    <dgm:cxn modelId="{BBF4BF99-B05B-EF42-B343-D0594F7B2AAF}" type="presParOf" srcId="{CFCD25C5-5900-4C44-8D17-8D73BAE75215}" destId="{987689AB-58C7-154A-9B0D-96C424C76F83}" srcOrd="1" destOrd="0" presId="urn:microsoft.com/office/officeart/2005/8/layout/process1"/>
    <dgm:cxn modelId="{43AB272E-7EE8-8A42-AEDC-4F6F47C25CCD}" type="presParOf" srcId="{987689AB-58C7-154A-9B0D-96C424C76F83}" destId="{F01796AE-E5DE-3840-9660-5517A9CC6AF2}" srcOrd="0" destOrd="0" presId="urn:microsoft.com/office/officeart/2005/8/layout/process1"/>
    <dgm:cxn modelId="{E7521051-7975-0744-A56C-98AA3CC5836E}" type="presParOf" srcId="{CFCD25C5-5900-4C44-8D17-8D73BAE75215}" destId="{2CCBF998-CECB-7848-ADA7-9043196726C3}" srcOrd="2" destOrd="0" presId="urn:microsoft.com/office/officeart/2005/8/layout/process1"/>
    <dgm:cxn modelId="{FDFAB25D-05BC-D542-AE4A-FB0D72D62931}" type="presParOf" srcId="{CFCD25C5-5900-4C44-8D17-8D73BAE75215}" destId="{26008610-5B30-DB41-8202-72A8FB2EBF3F}" srcOrd="3" destOrd="0" presId="urn:microsoft.com/office/officeart/2005/8/layout/process1"/>
    <dgm:cxn modelId="{7B26DB60-DFA2-5042-ABF6-548568FDF4C7}" type="presParOf" srcId="{26008610-5B30-DB41-8202-72A8FB2EBF3F}" destId="{AF5487A2-C9BF-D547-B7A9-C2C952FEFD80}" srcOrd="0" destOrd="0" presId="urn:microsoft.com/office/officeart/2005/8/layout/process1"/>
    <dgm:cxn modelId="{86883164-DDDE-FA44-B4AF-AA3E93158BB6}" type="presParOf" srcId="{CFCD25C5-5900-4C44-8D17-8D73BAE75215}" destId="{24F2FA36-F51B-6940-BC79-23D575EC9931}"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ED0FC9-12BA-1645-BF20-258A39E724B5}" type="doc">
      <dgm:prSet loTypeId="urn:microsoft.com/office/officeart/2005/8/layout/process1" loCatId="" qsTypeId="urn:microsoft.com/office/officeart/2005/8/quickstyle/simple1" qsCatId="simple" csTypeId="urn:microsoft.com/office/officeart/2005/8/colors/accent1_2" csCatId="accent1" phldr="1"/>
      <dgm:spPr/>
    </dgm:pt>
    <dgm:pt modelId="{704AF33E-AB72-F045-B636-D72AB684EC30}">
      <dgm:prSet phldrT="[Text]" custT="1"/>
      <dgm:spPr>
        <a:solidFill>
          <a:schemeClr val="accent2">
            <a:lumMod val="75000"/>
          </a:schemeClr>
        </a:solidFill>
      </dgm:spPr>
      <dgm:t>
        <a:bodyPr/>
        <a:lstStyle/>
        <a:p>
          <a:pPr>
            <a:buNone/>
          </a:pPr>
          <a:r>
            <a:rPr lang="en-US" sz="2400" b="0" dirty="0"/>
            <a:t>Digitization</a:t>
          </a:r>
        </a:p>
      </dgm:t>
    </dgm:pt>
    <dgm:pt modelId="{C6999E19-5CFF-3847-8955-6C0CF81AD135}" type="parTrans" cxnId="{19196EB7-1037-8B4B-B011-03C7318A507D}">
      <dgm:prSet/>
      <dgm:spPr/>
      <dgm:t>
        <a:bodyPr/>
        <a:lstStyle/>
        <a:p>
          <a:endParaRPr lang="en-US" sz="2400" b="0"/>
        </a:p>
      </dgm:t>
    </dgm:pt>
    <dgm:pt modelId="{2E241689-8A4E-014B-8132-C435383F5B57}" type="sibTrans" cxnId="{19196EB7-1037-8B4B-B011-03C7318A507D}">
      <dgm:prSet custT="1"/>
      <dgm:spPr>
        <a:solidFill>
          <a:schemeClr val="bg2"/>
        </a:solidFill>
        <a:ln w="3175">
          <a:solidFill>
            <a:schemeClr val="tx1">
              <a:lumMod val="75000"/>
              <a:lumOff val="25000"/>
            </a:schemeClr>
          </a:solidFill>
        </a:ln>
      </dgm:spPr>
      <dgm:t>
        <a:bodyPr/>
        <a:lstStyle/>
        <a:p>
          <a:endParaRPr lang="en-US" sz="2400" b="0"/>
        </a:p>
      </dgm:t>
    </dgm:pt>
    <dgm:pt modelId="{79D4BF70-8929-0E45-BF6A-22EB90B1F84B}">
      <dgm:prSet custT="1"/>
      <dgm:spPr>
        <a:solidFill>
          <a:srgbClr val="0070C0"/>
        </a:solidFill>
      </dgm:spPr>
      <dgm:t>
        <a:bodyPr/>
        <a:lstStyle/>
        <a:p>
          <a:r>
            <a:rPr lang="en-US" sz="2400" b="0" dirty="0"/>
            <a:t>Optical Music Recognition </a:t>
          </a:r>
        </a:p>
      </dgm:t>
    </dgm:pt>
    <dgm:pt modelId="{D51D50EB-80F4-DE49-A4DD-0C20F36EACD3}" type="parTrans" cxnId="{EA34508A-2896-4545-86E1-333F935D75C2}">
      <dgm:prSet/>
      <dgm:spPr/>
      <dgm:t>
        <a:bodyPr/>
        <a:lstStyle/>
        <a:p>
          <a:endParaRPr lang="en-US" sz="2400" b="0"/>
        </a:p>
      </dgm:t>
    </dgm:pt>
    <dgm:pt modelId="{5403C478-8EB1-F345-9BE9-874133EF65A1}" type="sibTrans" cxnId="{EA34508A-2896-4545-86E1-333F935D75C2}">
      <dgm:prSet custT="1"/>
      <dgm:spPr>
        <a:solidFill>
          <a:schemeClr val="bg2"/>
        </a:solidFill>
        <a:ln w="3175">
          <a:solidFill>
            <a:schemeClr val="tx1">
              <a:lumMod val="75000"/>
              <a:lumOff val="25000"/>
            </a:schemeClr>
          </a:solidFill>
        </a:ln>
      </dgm:spPr>
      <dgm:t>
        <a:bodyPr/>
        <a:lstStyle/>
        <a:p>
          <a:endParaRPr lang="en-US" sz="2400" b="0"/>
        </a:p>
      </dgm:t>
    </dgm:pt>
    <dgm:pt modelId="{36FBF66B-B065-784F-B30A-3E23E70E8273}">
      <dgm:prSet custT="1"/>
      <dgm:spPr>
        <a:solidFill>
          <a:schemeClr val="accent2">
            <a:lumMod val="75000"/>
          </a:schemeClr>
        </a:solidFill>
      </dgm:spPr>
      <dgm:t>
        <a:bodyPr/>
        <a:lstStyle/>
        <a:p>
          <a:r>
            <a:rPr lang="en-US" sz="2400" b="0" dirty="0"/>
            <a:t>Mensural Scoring-up Tool</a:t>
          </a:r>
        </a:p>
      </dgm:t>
    </dgm:pt>
    <dgm:pt modelId="{BA1E6968-0F36-2D42-9DF2-58459560222E}" type="parTrans" cxnId="{107E59EE-FAD7-DB45-B06D-12FB4A329C66}">
      <dgm:prSet/>
      <dgm:spPr/>
      <dgm:t>
        <a:bodyPr/>
        <a:lstStyle/>
        <a:p>
          <a:endParaRPr lang="en-US" sz="2400" b="0"/>
        </a:p>
      </dgm:t>
    </dgm:pt>
    <dgm:pt modelId="{0A172B08-3534-4049-A236-539D62C60615}" type="sibTrans" cxnId="{107E59EE-FAD7-DB45-B06D-12FB4A329C66}">
      <dgm:prSet/>
      <dgm:spPr/>
      <dgm:t>
        <a:bodyPr/>
        <a:lstStyle/>
        <a:p>
          <a:endParaRPr lang="en-US" sz="2400" b="0"/>
        </a:p>
      </dgm:t>
    </dgm:pt>
    <dgm:pt modelId="{CFCD25C5-5900-4C44-8D17-8D73BAE75215}" type="pres">
      <dgm:prSet presAssocID="{97ED0FC9-12BA-1645-BF20-258A39E724B5}" presName="Name0" presStyleCnt="0">
        <dgm:presLayoutVars>
          <dgm:dir/>
          <dgm:resizeHandles val="exact"/>
        </dgm:presLayoutVars>
      </dgm:prSet>
      <dgm:spPr/>
    </dgm:pt>
    <dgm:pt modelId="{96EA1498-71B0-D84E-BAF9-85F9DEA3D6EE}" type="pres">
      <dgm:prSet presAssocID="{704AF33E-AB72-F045-B636-D72AB684EC30}" presName="node" presStyleLbl="node1" presStyleIdx="0" presStyleCnt="3">
        <dgm:presLayoutVars>
          <dgm:bulletEnabled val="1"/>
        </dgm:presLayoutVars>
      </dgm:prSet>
      <dgm:spPr/>
    </dgm:pt>
    <dgm:pt modelId="{987689AB-58C7-154A-9B0D-96C424C76F83}" type="pres">
      <dgm:prSet presAssocID="{2E241689-8A4E-014B-8132-C435383F5B57}" presName="sibTrans" presStyleLbl="sibTrans2D1" presStyleIdx="0" presStyleCnt="2"/>
      <dgm:spPr/>
    </dgm:pt>
    <dgm:pt modelId="{F01796AE-E5DE-3840-9660-5517A9CC6AF2}" type="pres">
      <dgm:prSet presAssocID="{2E241689-8A4E-014B-8132-C435383F5B57}" presName="connectorText" presStyleLbl="sibTrans2D1" presStyleIdx="0" presStyleCnt="2"/>
      <dgm:spPr/>
    </dgm:pt>
    <dgm:pt modelId="{2CCBF998-CECB-7848-ADA7-9043196726C3}" type="pres">
      <dgm:prSet presAssocID="{79D4BF70-8929-0E45-BF6A-22EB90B1F84B}" presName="node" presStyleLbl="node1" presStyleIdx="1" presStyleCnt="3" custLinFactNeighborY="13662">
        <dgm:presLayoutVars>
          <dgm:bulletEnabled val="1"/>
        </dgm:presLayoutVars>
      </dgm:prSet>
      <dgm:spPr/>
    </dgm:pt>
    <dgm:pt modelId="{26008610-5B30-DB41-8202-72A8FB2EBF3F}" type="pres">
      <dgm:prSet presAssocID="{5403C478-8EB1-F345-9BE9-874133EF65A1}" presName="sibTrans" presStyleLbl="sibTrans2D1" presStyleIdx="1" presStyleCnt="2"/>
      <dgm:spPr/>
    </dgm:pt>
    <dgm:pt modelId="{AF5487A2-C9BF-D547-B7A9-C2C952FEFD80}" type="pres">
      <dgm:prSet presAssocID="{5403C478-8EB1-F345-9BE9-874133EF65A1}" presName="connectorText" presStyleLbl="sibTrans2D1" presStyleIdx="1" presStyleCnt="2"/>
      <dgm:spPr/>
    </dgm:pt>
    <dgm:pt modelId="{24F2FA36-F51B-6940-BC79-23D575EC9931}" type="pres">
      <dgm:prSet presAssocID="{36FBF66B-B065-784F-B30A-3E23E70E8273}" presName="node" presStyleLbl="node1" presStyleIdx="2" presStyleCnt="3">
        <dgm:presLayoutVars>
          <dgm:bulletEnabled val="1"/>
        </dgm:presLayoutVars>
      </dgm:prSet>
      <dgm:spPr/>
    </dgm:pt>
  </dgm:ptLst>
  <dgm:cxnLst>
    <dgm:cxn modelId="{C3B5DC07-751C-B941-8A28-5B88A3D450C5}" type="presOf" srcId="{5403C478-8EB1-F345-9BE9-874133EF65A1}" destId="{AF5487A2-C9BF-D547-B7A9-C2C952FEFD80}" srcOrd="1" destOrd="0" presId="urn:microsoft.com/office/officeart/2005/8/layout/process1"/>
    <dgm:cxn modelId="{5280042A-D6F2-7F46-805C-51412D9A1B35}" type="presOf" srcId="{2E241689-8A4E-014B-8132-C435383F5B57}" destId="{F01796AE-E5DE-3840-9660-5517A9CC6AF2}" srcOrd="1" destOrd="0" presId="urn:microsoft.com/office/officeart/2005/8/layout/process1"/>
    <dgm:cxn modelId="{CA79532E-6C34-384A-9D77-E013F327ABEF}" type="presOf" srcId="{79D4BF70-8929-0E45-BF6A-22EB90B1F84B}" destId="{2CCBF998-CECB-7848-ADA7-9043196726C3}" srcOrd="0" destOrd="0" presId="urn:microsoft.com/office/officeart/2005/8/layout/process1"/>
    <dgm:cxn modelId="{180E013C-E61B-214C-A0BF-47DD44D7DDF6}" type="presOf" srcId="{5403C478-8EB1-F345-9BE9-874133EF65A1}" destId="{26008610-5B30-DB41-8202-72A8FB2EBF3F}" srcOrd="0" destOrd="0" presId="urn:microsoft.com/office/officeart/2005/8/layout/process1"/>
    <dgm:cxn modelId="{EE918743-CE50-474F-AC38-F4C228D1652B}" type="presOf" srcId="{2E241689-8A4E-014B-8132-C435383F5B57}" destId="{987689AB-58C7-154A-9B0D-96C424C76F83}" srcOrd="0" destOrd="0" presId="urn:microsoft.com/office/officeart/2005/8/layout/process1"/>
    <dgm:cxn modelId="{27A4A663-6B2F-1549-9CD2-9FA37A7EA60F}" type="presOf" srcId="{704AF33E-AB72-F045-B636-D72AB684EC30}" destId="{96EA1498-71B0-D84E-BAF9-85F9DEA3D6EE}" srcOrd="0" destOrd="0" presId="urn:microsoft.com/office/officeart/2005/8/layout/process1"/>
    <dgm:cxn modelId="{0678D483-C9A1-AA4E-818A-ADCE5D82C95B}" type="presOf" srcId="{97ED0FC9-12BA-1645-BF20-258A39E724B5}" destId="{CFCD25C5-5900-4C44-8D17-8D73BAE75215}" srcOrd="0" destOrd="0" presId="urn:microsoft.com/office/officeart/2005/8/layout/process1"/>
    <dgm:cxn modelId="{EA34508A-2896-4545-86E1-333F935D75C2}" srcId="{97ED0FC9-12BA-1645-BF20-258A39E724B5}" destId="{79D4BF70-8929-0E45-BF6A-22EB90B1F84B}" srcOrd="1" destOrd="0" parTransId="{D51D50EB-80F4-DE49-A4DD-0C20F36EACD3}" sibTransId="{5403C478-8EB1-F345-9BE9-874133EF65A1}"/>
    <dgm:cxn modelId="{19196EB7-1037-8B4B-B011-03C7318A507D}" srcId="{97ED0FC9-12BA-1645-BF20-258A39E724B5}" destId="{704AF33E-AB72-F045-B636-D72AB684EC30}" srcOrd="0" destOrd="0" parTransId="{C6999E19-5CFF-3847-8955-6C0CF81AD135}" sibTransId="{2E241689-8A4E-014B-8132-C435383F5B57}"/>
    <dgm:cxn modelId="{C223AEE7-3114-F048-8EDC-12D4D6D76E50}" type="presOf" srcId="{36FBF66B-B065-784F-B30A-3E23E70E8273}" destId="{24F2FA36-F51B-6940-BC79-23D575EC9931}" srcOrd="0" destOrd="0" presId="urn:microsoft.com/office/officeart/2005/8/layout/process1"/>
    <dgm:cxn modelId="{107E59EE-FAD7-DB45-B06D-12FB4A329C66}" srcId="{97ED0FC9-12BA-1645-BF20-258A39E724B5}" destId="{36FBF66B-B065-784F-B30A-3E23E70E8273}" srcOrd="2" destOrd="0" parTransId="{BA1E6968-0F36-2D42-9DF2-58459560222E}" sibTransId="{0A172B08-3534-4049-A236-539D62C60615}"/>
    <dgm:cxn modelId="{1EEE5DB5-BA57-314A-A30B-7A7AC04270D4}" type="presParOf" srcId="{CFCD25C5-5900-4C44-8D17-8D73BAE75215}" destId="{96EA1498-71B0-D84E-BAF9-85F9DEA3D6EE}" srcOrd="0" destOrd="0" presId="urn:microsoft.com/office/officeart/2005/8/layout/process1"/>
    <dgm:cxn modelId="{BBF4BF99-B05B-EF42-B343-D0594F7B2AAF}" type="presParOf" srcId="{CFCD25C5-5900-4C44-8D17-8D73BAE75215}" destId="{987689AB-58C7-154A-9B0D-96C424C76F83}" srcOrd="1" destOrd="0" presId="urn:microsoft.com/office/officeart/2005/8/layout/process1"/>
    <dgm:cxn modelId="{43AB272E-7EE8-8A42-AEDC-4F6F47C25CCD}" type="presParOf" srcId="{987689AB-58C7-154A-9B0D-96C424C76F83}" destId="{F01796AE-E5DE-3840-9660-5517A9CC6AF2}" srcOrd="0" destOrd="0" presId="urn:microsoft.com/office/officeart/2005/8/layout/process1"/>
    <dgm:cxn modelId="{E7521051-7975-0744-A56C-98AA3CC5836E}" type="presParOf" srcId="{CFCD25C5-5900-4C44-8D17-8D73BAE75215}" destId="{2CCBF998-CECB-7848-ADA7-9043196726C3}" srcOrd="2" destOrd="0" presId="urn:microsoft.com/office/officeart/2005/8/layout/process1"/>
    <dgm:cxn modelId="{FDFAB25D-05BC-D542-AE4A-FB0D72D62931}" type="presParOf" srcId="{CFCD25C5-5900-4C44-8D17-8D73BAE75215}" destId="{26008610-5B30-DB41-8202-72A8FB2EBF3F}" srcOrd="3" destOrd="0" presId="urn:microsoft.com/office/officeart/2005/8/layout/process1"/>
    <dgm:cxn modelId="{7B26DB60-DFA2-5042-ABF6-548568FDF4C7}" type="presParOf" srcId="{26008610-5B30-DB41-8202-72A8FB2EBF3F}" destId="{AF5487A2-C9BF-D547-B7A9-C2C952FEFD80}" srcOrd="0" destOrd="0" presId="urn:microsoft.com/office/officeart/2005/8/layout/process1"/>
    <dgm:cxn modelId="{86883164-DDDE-FA44-B4AF-AA3E93158BB6}" type="presParOf" srcId="{CFCD25C5-5900-4C44-8D17-8D73BAE75215}" destId="{24F2FA36-F51B-6940-BC79-23D575EC9931}"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7ED0FC9-12BA-1645-BF20-258A39E724B5}" type="doc">
      <dgm:prSet loTypeId="urn:microsoft.com/office/officeart/2005/8/layout/process1" loCatId="" qsTypeId="urn:microsoft.com/office/officeart/2005/8/quickstyle/simple1" qsCatId="simple" csTypeId="urn:microsoft.com/office/officeart/2005/8/colors/accent1_2" csCatId="accent1" phldr="1"/>
      <dgm:spPr/>
    </dgm:pt>
    <dgm:pt modelId="{704AF33E-AB72-F045-B636-D72AB684EC30}">
      <dgm:prSet phldrT="[Text]" custT="1"/>
      <dgm:spPr>
        <a:solidFill>
          <a:schemeClr val="accent2">
            <a:lumMod val="75000"/>
          </a:schemeClr>
        </a:solidFill>
      </dgm:spPr>
      <dgm:t>
        <a:bodyPr/>
        <a:lstStyle/>
        <a:p>
          <a:pPr>
            <a:buNone/>
          </a:pPr>
          <a:r>
            <a:rPr lang="en-US" sz="2800" b="1" dirty="0"/>
            <a:t>Digitization</a:t>
          </a:r>
        </a:p>
        <a:p>
          <a:pPr>
            <a:buNone/>
          </a:pPr>
          <a:r>
            <a:rPr lang="en-US" sz="2800" b="0" dirty="0"/>
            <a:t>(DIY Book Scanner)</a:t>
          </a:r>
        </a:p>
      </dgm:t>
    </dgm:pt>
    <dgm:pt modelId="{C6999E19-5CFF-3847-8955-6C0CF81AD135}" type="parTrans" cxnId="{19196EB7-1037-8B4B-B011-03C7318A507D}">
      <dgm:prSet/>
      <dgm:spPr/>
      <dgm:t>
        <a:bodyPr/>
        <a:lstStyle/>
        <a:p>
          <a:endParaRPr lang="en-US" sz="2800"/>
        </a:p>
      </dgm:t>
    </dgm:pt>
    <dgm:pt modelId="{2E241689-8A4E-014B-8132-C435383F5B57}" type="sibTrans" cxnId="{19196EB7-1037-8B4B-B011-03C7318A507D}">
      <dgm:prSet custT="1"/>
      <dgm:spPr>
        <a:solidFill>
          <a:schemeClr val="bg2"/>
        </a:solidFill>
        <a:ln w="3175">
          <a:solidFill>
            <a:schemeClr val="tx1">
              <a:lumMod val="75000"/>
              <a:lumOff val="25000"/>
            </a:schemeClr>
          </a:solidFill>
        </a:ln>
      </dgm:spPr>
      <dgm:t>
        <a:bodyPr/>
        <a:lstStyle/>
        <a:p>
          <a:endParaRPr lang="en-US" sz="2800"/>
        </a:p>
      </dgm:t>
    </dgm:pt>
    <dgm:pt modelId="{79D4BF70-8929-0E45-BF6A-22EB90B1F84B}">
      <dgm:prSet custT="1"/>
      <dgm:spPr>
        <a:solidFill>
          <a:schemeClr val="bg2">
            <a:lumMod val="50000"/>
          </a:schemeClr>
        </a:solidFill>
      </dgm:spPr>
      <dgm:t>
        <a:bodyPr/>
        <a:lstStyle/>
        <a:p>
          <a:r>
            <a:rPr lang="en-US" sz="2800" b="1" dirty="0"/>
            <a:t>Optical Music Recognition</a:t>
          </a:r>
        </a:p>
        <a:p>
          <a:r>
            <a:rPr lang="en-US" sz="2800" b="0" dirty="0"/>
            <a:t>(OMR) </a:t>
          </a:r>
        </a:p>
      </dgm:t>
    </dgm:pt>
    <dgm:pt modelId="{D51D50EB-80F4-DE49-A4DD-0C20F36EACD3}" type="parTrans" cxnId="{EA34508A-2896-4545-86E1-333F935D75C2}">
      <dgm:prSet/>
      <dgm:spPr/>
      <dgm:t>
        <a:bodyPr/>
        <a:lstStyle/>
        <a:p>
          <a:endParaRPr lang="en-US" sz="2800"/>
        </a:p>
      </dgm:t>
    </dgm:pt>
    <dgm:pt modelId="{5403C478-8EB1-F345-9BE9-874133EF65A1}" type="sibTrans" cxnId="{EA34508A-2896-4545-86E1-333F935D75C2}">
      <dgm:prSet custT="1"/>
      <dgm:spPr>
        <a:solidFill>
          <a:schemeClr val="bg2"/>
        </a:solidFill>
        <a:ln w="3175">
          <a:solidFill>
            <a:schemeClr val="tx1">
              <a:lumMod val="75000"/>
              <a:lumOff val="25000"/>
            </a:schemeClr>
          </a:solidFill>
        </a:ln>
      </dgm:spPr>
      <dgm:t>
        <a:bodyPr/>
        <a:lstStyle/>
        <a:p>
          <a:endParaRPr lang="en-US" sz="2800"/>
        </a:p>
      </dgm:t>
    </dgm:pt>
    <dgm:pt modelId="{36FBF66B-B065-784F-B30A-3E23E70E8273}">
      <dgm:prSet custT="1"/>
      <dgm:spPr>
        <a:solidFill>
          <a:schemeClr val="bg2">
            <a:lumMod val="50000"/>
          </a:schemeClr>
        </a:solidFill>
      </dgm:spPr>
      <dgm:t>
        <a:bodyPr/>
        <a:lstStyle/>
        <a:p>
          <a:r>
            <a:rPr lang="en-US" sz="2800" b="1" dirty="0"/>
            <a:t>Mensural Scoring-up Tool</a:t>
          </a:r>
        </a:p>
      </dgm:t>
    </dgm:pt>
    <dgm:pt modelId="{BA1E6968-0F36-2D42-9DF2-58459560222E}" type="parTrans" cxnId="{107E59EE-FAD7-DB45-B06D-12FB4A329C66}">
      <dgm:prSet/>
      <dgm:spPr/>
      <dgm:t>
        <a:bodyPr/>
        <a:lstStyle/>
        <a:p>
          <a:endParaRPr lang="en-US" sz="2800"/>
        </a:p>
      </dgm:t>
    </dgm:pt>
    <dgm:pt modelId="{0A172B08-3534-4049-A236-539D62C60615}" type="sibTrans" cxnId="{107E59EE-FAD7-DB45-B06D-12FB4A329C66}">
      <dgm:prSet/>
      <dgm:spPr/>
      <dgm:t>
        <a:bodyPr/>
        <a:lstStyle/>
        <a:p>
          <a:endParaRPr lang="en-US" sz="2800"/>
        </a:p>
      </dgm:t>
    </dgm:pt>
    <dgm:pt modelId="{CFCD25C5-5900-4C44-8D17-8D73BAE75215}" type="pres">
      <dgm:prSet presAssocID="{97ED0FC9-12BA-1645-BF20-258A39E724B5}" presName="Name0" presStyleCnt="0">
        <dgm:presLayoutVars>
          <dgm:dir/>
          <dgm:resizeHandles val="exact"/>
        </dgm:presLayoutVars>
      </dgm:prSet>
      <dgm:spPr/>
    </dgm:pt>
    <dgm:pt modelId="{96EA1498-71B0-D84E-BAF9-85F9DEA3D6EE}" type="pres">
      <dgm:prSet presAssocID="{704AF33E-AB72-F045-B636-D72AB684EC30}" presName="node" presStyleLbl="node1" presStyleIdx="0" presStyleCnt="3" custScaleY="154899">
        <dgm:presLayoutVars>
          <dgm:bulletEnabled val="1"/>
        </dgm:presLayoutVars>
      </dgm:prSet>
      <dgm:spPr/>
    </dgm:pt>
    <dgm:pt modelId="{987689AB-58C7-154A-9B0D-96C424C76F83}" type="pres">
      <dgm:prSet presAssocID="{2E241689-8A4E-014B-8132-C435383F5B57}" presName="sibTrans" presStyleLbl="sibTrans2D1" presStyleIdx="0" presStyleCnt="2"/>
      <dgm:spPr/>
    </dgm:pt>
    <dgm:pt modelId="{F01796AE-E5DE-3840-9660-5517A9CC6AF2}" type="pres">
      <dgm:prSet presAssocID="{2E241689-8A4E-014B-8132-C435383F5B57}" presName="connectorText" presStyleLbl="sibTrans2D1" presStyleIdx="0" presStyleCnt="2"/>
      <dgm:spPr/>
    </dgm:pt>
    <dgm:pt modelId="{2CCBF998-CECB-7848-ADA7-9043196726C3}" type="pres">
      <dgm:prSet presAssocID="{79D4BF70-8929-0E45-BF6A-22EB90B1F84B}" presName="node" presStyleLbl="node1" presStyleIdx="1" presStyleCnt="3" custScaleY="154899">
        <dgm:presLayoutVars>
          <dgm:bulletEnabled val="1"/>
        </dgm:presLayoutVars>
      </dgm:prSet>
      <dgm:spPr/>
    </dgm:pt>
    <dgm:pt modelId="{26008610-5B30-DB41-8202-72A8FB2EBF3F}" type="pres">
      <dgm:prSet presAssocID="{5403C478-8EB1-F345-9BE9-874133EF65A1}" presName="sibTrans" presStyleLbl="sibTrans2D1" presStyleIdx="1" presStyleCnt="2"/>
      <dgm:spPr/>
    </dgm:pt>
    <dgm:pt modelId="{AF5487A2-C9BF-D547-B7A9-C2C952FEFD80}" type="pres">
      <dgm:prSet presAssocID="{5403C478-8EB1-F345-9BE9-874133EF65A1}" presName="connectorText" presStyleLbl="sibTrans2D1" presStyleIdx="1" presStyleCnt="2"/>
      <dgm:spPr/>
    </dgm:pt>
    <dgm:pt modelId="{24F2FA36-F51B-6940-BC79-23D575EC9931}" type="pres">
      <dgm:prSet presAssocID="{36FBF66B-B065-784F-B30A-3E23E70E8273}" presName="node" presStyleLbl="node1" presStyleIdx="2" presStyleCnt="3" custScaleY="154899">
        <dgm:presLayoutVars>
          <dgm:bulletEnabled val="1"/>
        </dgm:presLayoutVars>
      </dgm:prSet>
      <dgm:spPr/>
    </dgm:pt>
  </dgm:ptLst>
  <dgm:cxnLst>
    <dgm:cxn modelId="{23884406-7ABE-C448-8D99-70ABCA550064}" type="presOf" srcId="{79D4BF70-8929-0E45-BF6A-22EB90B1F84B}" destId="{2CCBF998-CECB-7848-ADA7-9043196726C3}" srcOrd="0" destOrd="0" presId="urn:microsoft.com/office/officeart/2005/8/layout/process1"/>
    <dgm:cxn modelId="{AFCC192F-0CFA-4447-82FF-E9AAFFFFB915}" type="presOf" srcId="{5403C478-8EB1-F345-9BE9-874133EF65A1}" destId="{AF5487A2-C9BF-D547-B7A9-C2C952FEFD80}" srcOrd="1" destOrd="0" presId="urn:microsoft.com/office/officeart/2005/8/layout/process1"/>
    <dgm:cxn modelId="{38090B57-3D86-EC4D-B9E8-8C8F4845FA9E}" type="presOf" srcId="{2E241689-8A4E-014B-8132-C435383F5B57}" destId="{987689AB-58C7-154A-9B0D-96C424C76F83}" srcOrd="0" destOrd="0" presId="urn:microsoft.com/office/officeart/2005/8/layout/process1"/>
    <dgm:cxn modelId="{CE519A64-3D72-714A-A5C3-B2BCC71182A4}" type="presOf" srcId="{2E241689-8A4E-014B-8132-C435383F5B57}" destId="{F01796AE-E5DE-3840-9660-5517A9CC6AF2}" srcOrd="1" destOrd="0" presId="urn:microsoft.com/office/officeart/2005/8/layout/process1"/>
    <dgm:cxn modelId="{EA34508A-2896-4545-86E1-333F935D75C2}" srcId="{97ED0FC9-12BA-1645-BF20-258A39E724B5}" destId="{79D4BF70-8929-0E45-BF6A-22EB90B1F84B}" srcOrd="1" destOrd="0" parTransId="{D51D50EB-80F4-DE49-A4DD-0C20F36EACD3}" sibTransId="{5403C478-8EB1-F345-9BE9-874133EF65A1}"/>
    <dgm:cxn modelId="{609EE28B-934F-8044-A7E5-6FF8718C1736}" type="presOf" srcId="{704AF33E-AB72-F045-B636-D72AB684EC30}" destId="{96EA1498-71B0-D84E-BAF9-85F9DEA3D6EE}" srcOrd="0" destOrd="0" presId="urn:microsoft.com/office/officeart/2005/8/layout/process1"/>
    <dgm:cxn modelId="{2B0DBCA6-2391-BB45-BB36-CF4FDFCDF130}" type="presOf" srcId="{36FBF66B-B065-784F-B30A-3E23E70E8273}" destId="{24F2FA36-F51B-6940-BC79-23D575EC9931}" srcOrd="0" destOrd="0" presId="urn:microsoft.com/office/officeart/2005/8/layout/process1"/>
    <dgm:cxn modelId="{19196EB7-1037-8B4B-B011-03C7318A507D}" srcId="{97ED0FC9-12BA-1645-BF20-258A39E724B5}" destId="{704AF33E-AB72-F045-B636-D72AB684EC30}" srcOrd="0" destOrd="0" parTransId="{C6999E19-5CFF-3847-8955-6C0CF81AD135}" sibTransId="{2E241689-8A4E-014B-8132-C435383F5B57}"/>
    <dgm:cxn modelId="{1BFF77C4-876A-794B-99AB-0D4F6792CD57}" type="presOf" srcId="{5403C478-8EB1-F345-9BE9-874133EF65A1}" destId="{26008610-5B30-DB41-8202-72A8FB2EBF3F}" srcOrd="0" destOrd="0" presId="urn:microsoft.com/office/officeart/2005/8/layout/process1"/>
    <dgm:cxn modelId="{9FF446E5-5144-A84E-AC66-D615F36C1B87}" type="presOf" srcId="{97ED0FC9-12BA-1645-BF20-258A39E724B5}" destId="{CFCD25C5-5900-4C44-8D17-8D73BAE75215}" srcOrd="0" destOrd="0" presId="urn:microsoft.com/office/officeart/2005/8/layout/process1"/>
    <dgm:cxn modelId="{107E59EE-FAD7-DB45-B06D-12FB4A329C66}" srcId="{97ED0FC9-12BA-1645-BF20-258A39E724B5}" destId="{36FBF66B-B065-784F-B30A-3E23E70E8273}" srcOrd="2" destOrd="0" parTransId="{BA1E6968-0F36-2D42-9DF2-58459560222E}" sibTransId="{0A172B08-3534-4049-A236-539D62C60615}"/>
    <dgm:cxn modelId="{7CFC6D13-E1FB-9641-A049-9C96B423682C}" type="presParOf" srcId="{CFCD25C5-5900-4C44-8D17-8D73BAE75215}" destId="{96EA1498-71B0-D84E-BAF9-85F9DEA3D6EE}" srcOrd="0" destOrd="0" presId="urn:microsoft.com/office/officeart/2005/8/layout/process1"/>
    <dgm:cxn modelId="{D3C0FB74-8E9C-6C4D-93AC-519B010FA046}" type="presParOf" srcId="{CFCD25C5-5900-4C44-8D17-8D73BAE75215}" destId="{987689AB-58C7-154A-9B0D-96C424C76F83}" srcOrd="1" destOrd="0" presId="urn:microsoft.com/office/officeart/2005/8/layout/process1"/>
    <dgm:cxn modelId="{F67C6DAD-55FD-034E-8492-7E9F613ECE95}" type="presParOf" srcId="{987689AB-58C7-154A-9B0D-96C424C76F83}" destId="{F01796AE-E5DE-3840-9660-5517A9CC6AF2}" srcOrd="0" destOrd="0" presId="urn:microsoft.com/office/officeart/2005/8/layout/process1"/>
    <dgm:cxn modelId="{95003502-6E1B-B742-A10B-02092B65152B}" type="presParOf" srcId="{CFCD25C5-5900-4C44-8D17-8D73BAE75215}" destId="{2CCBF998-CECB-7848-ADA7-9043196726C3}" srcOrd="2" destOrd="0" presId="urn:microsoft.com/office/officeart/2005/8/layout/process1"/>
    <dgm:cxn modelId="{8ACA2626-76A1-A64A-89C9-C1B2A332BC80}" type="presParOf" srcId="{CFCD25C5-5900-4C44-8D17-8D73BAE75215}" destId="{26008610-5B30-DB41-8202-72A8FB2EBF3F}" srcOrd="3" destOrd="0" presId="urn:microsoft.com/office/officeart/2005/8/layout/process1"/>
    <dgm:cxn modelId="{2F1B935E-27EB-CA48-A707-AF264F35CA66}" type="presParOf" srcId="{26008610-5B30-DB41-8202-72A8FB2EBF3F}" destId="{AF5487A2-C9BF-D547-B7A9-C2C952FEFD80}" srcOrd="0" destOrd="0" presId="urn:microsoft.com/office/officeart/2005/8/layout/process1"/>
    <dgm:cxn modelId="{1C2F19C4-045E-0248-B434-CDEA5D34AB2E}" type="presParOf" srcId="{CFCD25C5-5900-4C44-8D17-8D73BAE75215}" destId="{24F2FA36-F51B-6940-BC79-23D575EC9931}"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7ED0FC9-12BA-1645-BF20-258A39E724B5}" type="doc">
      <dgm:prSet loTypeId="urn:microsoft.com/office/officeart/2005/8/layout/process1" loCatId="" qsTypeId="urn:microsoft.com/office/officeart/2005/8/quickstyle/simple1" qsCatId="simple" csTypeId="urn:microsoft.com/office/officeart/2005/8/colors/accent1_2" csCatId="accent1" phldr="1"/>
      <dgm:spPr/>
    </dgm:pt>
    <dgm:pt modelId="{704AF33E-AB72-F045-B636-D72AB684EC30}">
      <dgm:prSet phldrT="[Text]" custT="1"/>
      <dgm:spPr>
        <a:solidFill>
          <a:schemeClr val="bg2">
            <a:lumMod val="50000"/>
          </a:schemeClr>
        </a:solidFill>
      </dgm:spPr>
      <dgm:t>
        <a:bodyPr/>
        <a:lstStyle/>
        <a:p>
          <a:pPr>
            <a:buNone/>
          </a:pPr>
          <a:r>
            <a:rPr lang="en-US" sz="2800" b="1"/>
            <a:t>Digitization</a:t>
          </a:r>
        </a:p>
        <a:p>
          <a:pPr>
            <a:buNone/>
          </a:pPr>
          <a:r>
            <a:rPr lang="en-US" sz="2800" b="0"/>
            <a:t>(DIY </a:t>
          </a:r>
          <a:r>
            <a:rPr lang="en-US" sz="2800" b="0" dirty="0"/>
            <a:t>Book Scanner)</a:t>
          </a:r>
        </a:p>
      </dgm:t>
    </dgm:pt>
    <dgm:pt modelId="{C6999E19-5CFF-3847-8955-6C0CF81AD135}" type="parTrans" cxnId="{19196EB7-1037-8B4B-B011-03C7318A507D}">
      <dgm:prSet/>
      <dgm:spPr/>
      <dgm:t>
        <a:bodyPr/>
        <a:lstStyle/>
        <a:p>
          <a:endParaRPr lang="en-US" sz="2800"/>
        </a:p>
      </dgm:t>
    </dgm:pt>
    <dgm:pt modelId="{2E241689-8A4E-014B-8132-C435383F5B57}" type="sibTrans" cxnId="{19196EB7-1037-8B4B-B011-03C7318A507D}">
      <dgm:prSet custT="1"/>
      <dgm:spPr>
        <a:solidFill>
          <a:schemeClr val="bg2"/>
        </a:solidFill>
        <a:ln w="3175">
          <a:solidFill>
            <a:schemeClr val="tx1">
              <a:lumMod val="75000"/>
              <a:lumOff val="25000"/>
            </a:schemeClr>
          </a:solidFill>
        </a:ln>
      </dgm:spPr>
      <dgm:t>
        <a:bodyPr/>
        <a:lstStyle/>
        <a:p>
          <a:endParaRPr lang="en-US" sz="2800"/>
        </a:p>
      </dgm:t>
    </dgm:pt>
    <dgm:pt modelId="{79D4BF70-8929-0E45-BF6A-22EB90B1F84B}">
      <dgm:prSet custT="1"/>
      <dgm:spPr>
        <a:solidFill>
          <a:schemeClr val="accent5">
            <a:lumMod val="75000"/>
          </a:schemeClr>
        </a:solidFill>
      </dgm:spPr>
      <dgm:t>
        <a:bodyPr/>
        <a:lstStyle/>
        <a:p>
          <a:r>
            <a:rPr lang="en-US" sz="2800" b="1" dirty="0"/>
            <a:t>Optical Music Recognition</a:t>
          </a:r>
        </a:p>
        <a:p>
          <a:r>
            <a:rPr lang="en-US" sz="2800" b="0" dirty="0"/>
            <a:t>(OMR) </a:t>
          </a:r>
        </a:p>
      </dgm:t>
    </dgm:pt>
    <dgm:pt modelId="{D51D50EB-80F4-DE49-A4DD-0C20F36EACD3}" type="parTrans" cxnId="{EA34508A-2896-4545-86E1-333F935D75C2}">
      <dgm:prSet/>
      <dgm:spPr/>
      <dgm:t>
        <a:bodyPr/>
        <a:lstStyle/>
        <a:p>
          <a:endParaRPr lang="en-US" sz="2800"/>
        </a:p>
      </dgm:t>
    </dgm:pt>
    <dgm:pt modelId="{5403C478-8EB1-F345-9BE9-874133EF65A1}" type="sibTrans" cxnId="{EA34508A-2896-4545-86E1-333F935D75C2}">
      <dgm:prSet custT="1"/>
      <dgm:spPr>
        <a:solidFill>
          <a:schemeClr val="bg2"/>
        </a:solidFill>
        <a:ln w="3175">
          <a:solidFill>
            <a:schemeClr val="tx1">
              <a:lumMod val="75000"/>
              <a:lumOff val="25000"/>
            </a:schemeClr>
          </a:solidFill>
        </a:ln>
      </dgm:spPr>
      <dgm:t>
        <a:bodyPr/>
        <a:lstStyle/>
        <a:p>
          <a:endParaRPr lang="en-US" sz="2800"/>
        </a:p>
      </dgm:t>
    </dgm:pt>
    <dgm:pt modelId="{36FBF66B-B065-784F-B30A-3E23E70E8273}">
      <dgm:prSet custT="1"/>
      <dgm:spPr>
        <a:solidFill>
          <a:schemeClr val="bg2">
            <a:lumMod val="50000"/>
          </a:schemeClr>
        </a:solidFill>
      </dgm:spPr>
      <dgm:t>
        <a:bodyPr/>
        <a:lstStyle/>
        <a:p>
          <a:r>
            <a:rPr lang="en-US" sz="2800" b="1" dirty="0"/>
            <a:t>Mensural Scoring-up Tool</a:t>
          </a:r>
        </a:p>
      </dgm:t>
    </dgm:pt>
    <dgm:pt modelId="{BA1E6968-0F36-2D42-9DF2-58459560222E}" type="parTrans" cxnId="{107E59EE-FAD7-DB45-B06D-12FB4A329C66}">
      <dgm:prSet/>
      <dgm:spPr/>
      <dgm:t>
        <a:bodyPr/>
        <a:lstStyle/>
        <a:p>
          <a:endParaRPr lang="en-US" sz="2800"/>
        </a:p>
      </dgm:t>
    </dgm:pt>
    <dgm:pt modelId="{0A172B08-3534-4049-A236-539D62C60615}" type="sibTrans" cxnId="{107E59EE-FAD7-DB45-B06D-12FB4A329C66}">
      <dgm:prSet/>
      <dgm:spPr/>
      <dgm:t>
        <a:bodyPr/>
        <a:lstStyle/>
        <a:p>
          <a:endParaRPr lang="en-US" sz="2800"/>
        </a:p>
      </dgm:t>
    </dgm:pt>
    <dgm:pt modelId="{CFCD25C5-5900-4C44-8D17-8D73BAE75215}" type="pres">
      <dgm:prSet presAssocID="{97ED0FC9-12BA-1645-BF20-258A39E724B5}" presName="Name0" presStyleCnt="0">
        <dgm:presLayoutVars>
          <dgm:dir/>
          <dgm:resizeHandles val="exact"/>
        </dgm:presLayoutVars>
      </dgm:prSet>
      <dgm:spPr/>
    </dgm:pt>
    <dgm:pt modelId="{96EA1498-71B0-D84E-BAF9-85F9DEA3D6EE}" type="pres">
      <dgm:prSet presAssocID="{704AF33E-AB72-F045-B636-D72AB684EC30}" presName="node" presStyleLbl="node1" presStyleIdx="0" presStyleCnt="3" custScaleY="154899">
        <dgm:presLayoutVars>
          <dgm:bulletEnabled val="1"/>
        </dgm:presLayoutVars>
      </dgm:prSet>
      <dgm:spPr/>
    </dgm:pt>
    <dgm:pt modelId="{987689AB-58C7-154A-9B0D-96C424C76F83}" type="pres">
      <dgm:prSet presAssocID="{2E241689-8A4E-014B-8132-C435383F5B57}" presName="sibTrans" presStyleLbl="sibTrans2D1" presStyleIdx="0" presStyleCnt="2"/>
      <dgm:spPr/>
    </dgm:pt>
    <dgm:pt modelId="{F01796AE-E5DE-3840-9660-5517A9CC6AF2}" type="pres">
      <dgm:prSet presAssocID="{2E241689-8A4E-014B-8132-C435383F5B57}" presName="connectorText" presStyleLbl="sibTrans2D1" presStyleIdx="0" presStyleCnt="2"/>
      <dgm:spPr/>
    </dgm:pt>
    <dgm:pt modelId="{2CCBF998-CECB-7848-ADA7-9043196726C3}" type="pres">
      <dgm:prSet presAssocID="{79D4BF70-8929-0E45-BF6A-22EB90B1F84B}" presName="node" presStyleLbl="node1" presStyleIdx="1" presStyleCnt="3" custScaleY="154899">
        <dgm:presLayoutVars>
          <dgm:bulletEnabled val="1"/>
        </dgm:presLayoutVars>
      </dgm:prSet>
      <dgm:spPr/>
    </dgm:pt>
    <dgm:pt modelId="{26008610-5B30-DB41-8202-72A8FB2EBF3F}" type="pres">
      <dgm:prSet presAssocID="{5403C478-8EB1-F345-9BE9-874133EF65A1}" presName="sibTrans" presStyleLbl="sibTrans2D1" presStyleIdx="1" presStyleCnt="2"/>
      <dgm:spPr/>
    </dgm:pt>
    <dgm:pt modelId="{AF5487A2-C9BF-D547-B7A9-C2C952FEFD80}" type="pres">
      <dgm:prSet presAssocID="{5403C478-8EB1-F345-9BE9-874133EF65A1}" presName="connectorText" presStyleLbl="sibTrans2D1" presStyleIdx="1" presStyleCnt="2"/>
      <dgm:spPr/>
    </dgm:pt>
    <dgm:pt modelId="{24F2FA36-F51B-6940-BC79-23D575EC9931}" type="pres">
      <dgm:prSet presAssocID="{36FBF66B-B065-784F-B30A-3E23E70E8273}" presName="node" presStyleLbl="node1" presStyleIdx="2" presStyleCnt="3" custScaleY="154899">
        <dgm:presLayoutVars>
          <dgm:bulletEnabled val="1"/>
        </dgm:presLayoutVars>
      </dgm:prSet>
      <dgm:spPr/>
    </dgm:pt>
  </dgm:ptLst>
  <dgm:cxnLst>
    <dgm:cxn modelId="{98AA3C0F-F530-3B43-BE94-9DEE149F6768}" type="presOf" srcId="{2E241689-8A4E-014B-8132-C435383F5B57}" destId="{F01796AE-E5DE-3840-9660-5517A9CC6AF2}" srcOrd="1" destOrd="0" presId="urn:microsoft.com/office/officeart/2005/8/layout/process1"/>
    <dgm:cxn modelId="{3E89291A-B799-AC43-9911-CF2675D9F2EA}" type="presOf" srcId="{704AF33E-AB72-F045-B636-D72AB684EC30}" destId="{96EA1498-71B0-D84E-BAF9-85F9DEA3D6EE}" srcOrd="0" destOrd="0" presId="urn:microsoft.com/office/officeart/2005/8/layout/process1"/>
    <dgm:cxn modelId="{6D16C440-50E4-514F-B266-4C72BED00B20}" type="presOf" srcId="{5403C478-8EB1-F345-9BE9-874133EF65A1}" destId="{AF5487A2-C9BF-D547-B7A9-C2C952FEFD80}" srcOrd="1" destOrd="0" presId="urn:microsoft.com/office/officeart/2005/8/layout/process1"/>
    <dgm:cxn modelId="{EA34508A-2896-4545-86E1-333F935D75C2}" srcId="{97ED0FC9-12BA-1645-BF20-258A39E724B5}" destId="{79D4BF70-8929-0E45-BF6A-22EB90B1F84B}" srcOrd="1" destOrd="0" parTransId="{D51D50EB-80F4-DE49-A4DD-0C20F36EACD3}" sibTransId="{5403C478-8EB1-F345-9BE9-874133EF65A1}"/>
    <dgm:cxn modelId="{5A235E8B-BBA7-B74C-8E6E-3E0B77042CB8}" type="presOf" srcId="{36FBF66B-B065-784F-B30A-3E23E70E8273}" destId="{24F2FA36-F51B-6940-BC79-23D575EC9931}" srcOrd="0" destOrd="0" presId="urn:microsoft.com/office/officeart/2005/8/layout/process1"/>
    <dgm:cxn modelId="{04B18A8E-63A6-C543-99E9-8367B89B0DAB}" type="presOf" srcId="{97ED0FC9-12BA-1645-BF20-258A39E724B5}" destId="{CFCD25C5-5900-4C44-8D17-8D73BAE75215}" srcOrd="0" destOrd="0" presId="urn:microsoft.com/office/officeart/2005/8/layout/process1"/>
    <dgm:cxn modelId="{E98BBB97-B19A-4249-8E5F-49F38F602AF2}" type="presOf" srcId="{79D4BF70-8929-0E45-BF6A-22EB90B1F84B}" destId="{2CCBF998-CECB-7848-ADA7-9043196726C3}" srcOrd="0" destOrd="0" presId="urn:microsoft.com/office/officeart/2005/8/layout/process1"/>
    <dgm:cxn modelId="{19196EB7-1037-8B4B-B011-03C7318A507D}" srcId="{97ED0FC9-12BA-1645-BF20-258A39E724B5}" destId="{704AF33E-AB72-F045-B636-D72AB684EC30}" srcOrd="0" destOrd="0" parTransId="{C6999E19-5CFF-3847-8955-6C0CF81AD135}" sibTransId="{2E241689-8A4E-014B-8132-C435383F5B57}"/>
    <dgm:cxn modelId="{2B64F0BA-EBFF-C74A-9C53-301482895D13}" type="presOf" srcId="{2E241689-8A4E-014B-8132-C435383F5B57}" destId="{987689AB-58C7-154A-9B0D-96C424C76F83}" srcOrd="0" destOrd="0" presId="urn:microsoft.com/office/officeart/2005/8/layout/process1"/>
    <dgm:cxn modelId="{C5E76FDF-26F0-C341-8EC5-9615BA6030E0}" type="presOf" srcId="{5403C478-8EB1-F345-9BE9-874133EF65A1}" destId="{26008610-5B30-DB41-8202-72A8FB2EBF3F}" srcOrd="0" destOrd="0" presId="urn:microsoft.com/office/officeart/2005/8/layout/process1"/>
    <dgm:cxn modelId="{107E59EE-FAD7-DB45-B06D-12FB4A329C66}" srcId="{97ED0FC9-12BA-1645-BF20-258A39E724B5}" destId="{36FBF66B-B065-784F-B30A-3E23E70E8273}" srcOrd="2" destOrd="0" parTransId="{BA1E6968-0F36-2D42-9DF2-58459560222E}" sibTransId="{0A172B08-3534-4049-A236-539D62C60615}"/>
    <dgm:cxn modelId="{25B4FF46-71C6-E346-B1BA-03E805C4F1A2}" type="presParOf" srcId="{CFCD25C5-5900-4C44-8D17-8D73BAE75215}" destId="{96EA1498-71B0-D84E-BAF9-85F9DEA3D6EE}" srcOrd="0" destOrd="0" presId="urn:microsoft.com/office/officeart/2005/8/layout/process1"/>
    <dgm:cxn modelId="{6CCAF73B-6CFD-954E-8364-75CE09115F6F}" type="presParOf" srcId="{CFCD25C5-5900-4C44-8D17-8D73BAE75215}" destId="{987689AB-58C7-154A-9B0D-96C424C76F83}" srcOrd="1" destOrd="0" presId="urn:microsoft.com/office/officeart/2005/8/layout/process1"/>
    <dgm:cxn modelId="{6A10DA23-60DA-2F40-832F-E995BAC747ED}" type="presParOf" srcId="{987689AB-58C7-154A-9B0D-96C424C76F83}" destId="{F01796AE-E5DE-3840-9660-5517A9CC6AF2}" srcOrd="0" destOrd="0" presId="urn:microsoft.com/office/officeart/2005/8/layout/process1"/>
    <dgm:cxn modelId="{4A39A75C-955A-8247-96CF-133591091C04}" type="presParOf" srcId="{CFCD25C5-5900-4C44-8D17-8D73BAE75215}" destId="{2CCBF998-CECB-7848-ADA7-9043196726C3}" srcOrd="2" destOrd="0" presId="urn:microsoft.com/office/officeart/2005/8/layout/process1"/>
    <dgm:cxn modelId="{FF0B63F4-2BD2-6745-9D1A-7ADB26C43EBB}" type="presParOf" srcId="{CFCD25C5-5900-4C44-8D17-8D73BAE75215}" destId="{26008610-5B30-DB41-8202-72A8FB2EBF3F}" srcOrd="3" destOrd="0" presId="urn:microsoft.com/office/officeart/2005/8/layout/process1"/>
    <dgm:cxn modelId="{644EDADA-777B-8845-92A2-0E5E0524CE31}" type="presParOf" srcId="{26008610-5B30-DB41-8202-72A8FB2EBF3F}" destId="{AF5487A2-C9BF-D547-B7A9-C2C952FEFD80}" srcOrd="0" destOrd="0" presId="urn:microsoft.com/office/officeart/2005/8/layout/process1"/>
    <dgm:cxn modelId="{9C348A8C-C98F-8447-88DB-B4DB4584187B}" type="presParOf" srcId="{CFCD25C5-5900-4C44-8D17-8D73BAE75215}" destId="{24F2FA36-F51B-6940-BC79-23D575EC9931}"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97ED0FC9-12BA-1645-BF20-258A39E724B5}" type="doc">
      <dgm:prSet loTypeId="urn:microsoft.com/office/officeart/2005/8/layout/process1" loCatId="" qsTypeId="urn:microsoft.com/office/officeart/2005/8/quickstyle/simple1" qsCatId="simple" csTypeId="urn:microsoft.com/office/officeart/2005/8/colors/accent1_2" csCatId="accent1" phldr="1"/>
      <dgm:spPr/>
    </dgm:pt>
    <dgm:pt modelId="{704AF33E-AB72-F045-B636-D72AB684EC30}">
      <dgm:prSet phldrT="[Text]" custT="1"/>
      <dgm:spPr>
        <a:solidFill>
          <a:schemeClr val="bg2">
            <a:lumMod val="50000"/>
          </a:schemeClr>
        </a:solidFill>
      </dgm:spPr>
      <dgm:t>
        <a:bodyPr/>
        <a:lstStyle/>
        <a:p>
          <a:pPr>
            <a:buNone/>
          </a:pPr>
          <a:r>
            <a:rPr lang="en-US" sz="2800" b="1"/>
            <a:t>Digitization</a:t>
          </a:r>
        </a:p>
        <a:p>
          <a:pPr>
            <a:buNone/>
          </a:pPr>
          <a:r>
            <a:rPr lang="en-US" sz="2800" b="0"/>
            <a:t>(DIY </a:t>
          </a:r>
          <a:r>
            <a:rPr lang="en-US" sz="2800" b="0" dirty="0"/>
            <a:t>Book Scanner)</a:t>
          </a:r>
        </a:p>
      </dgm:t>
    </dgm:pt>
    <dgm:pt modelId="{C6999E19-5CFF-3847-8955-6C0CF81AD135}" type="parTrans" cxnId="{19196EB7-1037-8B4B-B011-03C7318A507D}">
      <dgm:prSet/>
      <dgm:spPr/>
      <dgm:t>
        <a:bodyPr/>
        <a:lstStyle/>
        <a:p>
          <a:endParaRPr lang="en-US" sz="2800"/>
        </a:p>
      </dgm:t>
    </dgm:pt>
    <dgm:pt modelId="{2E241689-8A4E-014B-8132-C435383F5B57}" type="sibTrans" cxnId="{19196EB7-1037-8B4B-B011-03C7318A507D}">
      <dgm:prSet custT="1"/>
      <dgm:spPr>
        <a:solidFill>
          <a:schemeClr val="bg2"/>
        </a:solidFill>
        <a:ln w="3175">
          <a:solidFill>
            <a:schemeClr val="tx1">
              <a:lumMod val="75000"/>
              <a:lumOff val="25000"/>
            </a:schemeClr>
          </a:solidFill>
        </a:ln>
      </dgm:spPr>
      <dgm:t>
        <a:bodyPr/>
        <a:lstStyle/>
        <a:p>
          <a:endParaRPr lang="en-US" sz="2800"/>
        </a:p>
      </dgm:t>
    </dgm:pt>
    <dgm:pt modelId="{79D4BF70-8929-0E45-BF6A-22EB90B1F84B}">
      <dgm:prSet custT="1"/>
      <dgm:spPr>
        <a:solidFill>
          <a:schemeClr val="bg2">
            <a:lumMod val="50000"/>
          </a:schemeClr>
        </a:solidFill>
      </dgm:spPr>
      <dgm:t>
        <a:bodyPr/>
        <a:lstStyle/>
        <a:p>
          <a:r>
            <a:rPr lang="en-US" sz="2800" b="1" dirty="0"/>
            <a:t>Optical Music Recognition</a:t>
          </a:r>
        </a:p>
        <a:p>
          <a:r>
            <a:rPr lang="en-US" sz="2800" b="0" dirty="0"/>
            <a:t>(OMR) </a:t>
          </a:r>
        </a:p>
      </dgm:t>
    </dgm:pt>
    <dgm:pt modelId="{D51D50EB-80F4-DE49-A4DD-0C20F36EACD3}" type="parTrans" cxnId="{EA34508A-2896-4545-86E1-333F935D75C2}">
      <dgm:prSet/>
      <dgm:spPr/>
      <dgm:t>
        <a:bodyPr/>
        <a:lstStyle/>
        <a:p>
          <a:endParaRPr lang="en-US" sz="2800"/>
        </a:p>
      </dgm:t>
    </dgm:pt>
    <dgm:pt modelId="{5403C478-8EB1-F345-9BE9-874133EF65A1}" type="sibTrans" cxnId="{EA34508A-2896-4545-86E1-333F935D75C2}">
      <dgm:prSet custT="1"/>
      <dgm:spPr>
        <a:solidFill>
          <a:schemeClr val="bg2"/>
        </a:solidFill>
        <a:ln w="3175">
          <a:solidFill>
            <a:schemeClr val="tx1">
              <a:lumMod val="75000"/>
              <a:lumOff val="25000"/>
            </a:schemeClr>
          </a:solidFill>
        </a:ln>
      </dgm:spPr>
      <dgm:t>
        <a:bodyPr/>
        <a:lstStyle/>
        <a:p>
          <a:endParaRPr lang="en-US" sz="2800"/>
        </a:p>
      </dgm:t>
    </dgm:pt>
    <dgm:pt modelId="{36FBF66B-B065-784F-B30A-3E23E70E8273}">
      <dgm:prSet custT="1"/>
      <dgm:spPr>
        <a:solidFill>
          <a:schemeClr val="accent2">
            <a:lumMod val="75000"/>
          </a:schemeClr>
        </a:solidFill>
      </dgm:spPr>
      <dgm:t>
        <a:bodyPr/>
        <a:lstStyle/>
        <a:p>
          <a:r>
            <a:rPr lang="en-US" sz="2800" b="1" dirty="0"/>
            <a:t>Mensural Scoring-up Tool</a:t>
          </a:r>
        </a:p>
      </dgm:t>
    </dgm:pt>
    <dgm:pt modelId="{BA1E6968-0F36-2D42-9DF2-58459560222E}" type="parTrans" cxnId="{107E59EE-FAD7-DB45-B06D-12FB4A329C66}">
      <dgm:prSet/>
      <dgm:spPr/>
      <dgm:t>
        <a:bodyPr/>
        <a:lstStyle/>
        <a:p>
          <a:endParaRPr lang="en-US" sz="2800"/>
        </a:p>
      </dgm:t>
    </dgm:pt>
    <dgm:pt modelId="{0A172B08-3534-4049-A236-539D62C60615}" type="sibTrans" cxnId="{107E59EE-FAD7-DB45-B06D-12FB4A329C66}">
      <dgm:prSet/>
      <dgm:spPr/>
      <dgm:t>
        <a:bodyPr/>
        <a:lstStyle/>
        <a:p>
          <a:endParaRPr lang="en-US" sz="2800"/>
        </a:p>
      </dgm:t>
    </dgm:pt>
    <dgm:pt modelId="{CFCD25C5-5900-4C44-8D17-8D73BAE75215}" type="pres">
      <dgm:prSet presAssocID="{97ED0FC9-12BA-1645-BF20-258A39E724B5}" presName="Name0" presStyleCnt="0">
        <dgm:presLayoutVars>
          <dgm:dir/>
          <dgm:resizeHandles val="exact"/>
        </dgm:presLayoutVars>
      </dgm:prSet>
      <dgm:spPr/>
    </dgm:pt>
    <dgm:pt modelId="{96EA1498-71B0-D84E-BAF9-85F9DEA3D6EE}" type="pres">
      <dgm:prSet presAssocID="{704AF33E-AB72-F045-B636-D72AB684EC30}" presName="node" presStyleLbl="node1" presStyleIdx="0" presStyleCnt="3" custScaleY="154899">
        <dgm:presLayoutVars>
          <dgm:bulletEnabled val="1"/>
        </dgm:presLayoutVars>
      </dgm:prSet>
      <dgm:spPr/>
    </dgm:pt>
    <dgm:pt modelId="{987689AB-58C7-154A-9B0D-96C424C76F83}" type="pres">
      <dgm:prSet presAssocID="{2E241689-8A4E-014B-8132-C435383F5B57}" presName="sibTrans" presStyleLbl="sibTrans2D1" presStyleIdx="0" presStyleCnt="2"/>
      <dgm:spPr/>
    </dgm:pt>
    <dgm:pt modelId="{F01796AE-E5DE-3840-9660-5517A9CC6AF2}" type="pres">
      <dgm:prSet presAssocID="{2E241689-8A4E-014B-8132-C435383F5B57}" presName="connectorText" presStyleLbl="sibTrans2D1" presStyleIdx="0" presStyleCnt="2"/>
      <dgm:spPr/>
    </dgm:pt>
    <dgm:pt modelId="{2CCBF998-CECB-7848-ADA7-9043196726C3}" type="pres">
      <dgm:prSet presAssocID="{79D4BF70-8929-0E45-BF6A-22EB90B1F84B}" presName="node" presStyleLbl="node1" presStyleIdx="1" presStyleCnt="3" custScaleY="154899">
        <dgm:presLayoutVars>
          <dgm:bulletEnabled val="1"/>
        </dgm:presLayoutVars>
      </dgm:prSet>
      <dgm:spPr/>
    </dgm:pt>
    <dgm:pt modelId="{26008610-5B30-DB41-8202-72A8FB2EBF3F}" type="pres">
      <dgm:prSet presAssocID="{5403C478-8EB1-F345-9BE9-874133EF65A1}" presName="sibTrans" presStyleLbl="sibTrans2D1" presStyleIdx="1" presStyleCnt="2"/>
      <dgm:spPr/>
    </dgm:pt>
    <dgm:pt modelId="{AF5487A2-C9BF-D547-B7A9-C2C952FEFD80}" type="pres">
      <dgm:prSet presAssocID="{5403C478-8EB1-F345-9BE9-874133EF65A1}" presName="connectorText" presStyleLbl="sibTrans2D1" presStyleIdx="1" presStyleCnt="2"/>
      <dgm:spPr/>
    </dgm:pt>
    <dgm:pt modelId="{24F2FA36-F51B-6940-BC79-23D575EC9931}" type="pres">
      <dgm:prSet presAssocID="{36FBF66B-B065-784F-B30A-3E23E70E8273}" presName="node" presStyleLbl="node1" presStyleIdx="2" presStyleCnt="3" custScaleY="154899">
        <dgm:presLayoutVars>
          <dgm:bulletEnabled val="1"/>
        </dgm:presLayoutVars>
      </dgm:prSet>
      <dgm:spPr/>
    </dgm:pt>
  </dgm:ptLst>
  <dgm:cxnLst>
    <dgm:cxn modelId="{98AA3C0F-F530-3B43-BE94-9DEE149F6768}" type="presOf" srcId="{2E241689-8A4E-014B-8132-C435383F5B57}" destId="{F01796AE-E5DE-3840-9660-5517A9CC6AF2}" srcOrd="1" destOrd="0" presId="urn:microsoft.com/office/officeart/2005/8/layout/process1"/>
    <dgm:cxn modelId="{3E89291A-B799-AC43-9911-CF2675D9F2EA}" type="presOf" srcId="{704AF33E-AB72-F045-B636-D72AB684EC30}" destId="{96EA1498-71B0-D84E-BAF9-85F9DEA3D6EE}" srcOrd="0" destOrd="0" presId="urn:microsoft.com/office/officeart/2005/8/layout/process1"/>
    <dgm:cxn modelId="{6D16C440-50E4-514F-B266-4C72BED00B20}" type="presOf" srcId="{5403C478-8EB1-F345-9BE9-874133EF65A1}" destId="{AF5487A2-C9BF-D547-B7A9-C2C952FEFD80}" srcOrd="1" destOrd="0" presId="urn:microsoft.com/office/officeart/2005/8/layout/process1"/>
    <dgm:cxn modelId="{EA34508A-2896-4545-86E1-333F935D75C2}" srcId="{97ED0FC9-12BA-1645-BF20-258A39E724B5}" destId="{79D4BF70-8929-0E45-BF6A-22EB90B1F84B}" srcOrd="1" destOrd="0" parTransId="{D51D50EB-80F4-DE49-A4DD-0C20F36EACD3}" sibTransId="{5403C478-8EB1-F345-9BE9-874133EF65A1}"/>
    <dgm:cxn modelId="{5A235E8B-BBA7-B74C-8E6E-3E0B77042CB8}" type="presOf" srcId="{36FBF66B-B065-784F-B30A-3E23E70E8273}" destId="{24F2FA36-F51B-6940-BC79-23D575EC9931}" srcOrd="0" destOrd="0" presId="urn:microsoft.com/office/officeart/2005/8/layout/process1"/>
    <dgm:cxn modelId="{04B18A8E-63A6-C543-99E9-8367B89B0DAB}" type="presOf" srcId="{97ED0FC9-12BA-1645-BF20-258A39E724B5}" destId="{CFCD25C5-5900-4C44-8D17-8D73BAE75215}" srcOrd="0" destOrd="0" presId="urn:microsoft.com/office/officeart/2005/8/layout/process1"/>
    <dgm:cxn modelId="{E98BBB97-B19A-4249-8E5F-49F38F602AF2}" type="presOf" srcId="{79D4BF70-8929-0E45-BF6A-22EB90B1F84B}" destId="{2CCBF998-CECB-7848-ADA7-9043196726C3}" srcOrd="0" destOrd="0" presId="urn:microsoft.com/office/officeart/2005/8/layout/process1"/>
    <dgm:cxn modelId="{19196EB7-1037-8B4B-B011-03C7318A507D}" srcId="{97ED0FC9-12BA-1645-BF20-258A39E724B5}" destId="{704AF33E-AB72-F045-B636-D72AB684EC30}" srcOrd="0" destOrd="0" parTransId="{C6999E19-5CFF-3847-8955-6C0CF81AD135}" sibTransId="{2E241689-8A4E-014B-8132-C435383F5B57}"/>
    <dgm:cxn modelId="{2B64F0BA-EBFF-C74A-9C53-301482895D13}" type="presOf" srcId="{2E241689-8A4E-014B-8132-C435383F5B57}" destId="{987689AB-58C7-154A-9B0D-96C424C76F83}" srcOrd="0" destOrd="0" presId="urn:microsoft.com/office/officeart/2005/8/layout/process1"/>
    <dgm:cxn modelId="{C5E76FDF-26F0-C341-8EC5-9615BA6030E0}" type="presOf" srcId="{5403C478-8EB1-F345-9BE9-874133EF65A1}" destId="{26008610-5B30-DB41-8202-72A8FB2EBF3F}" srcOrd="0" destOrd="0" presId="urn:microsoft.com/office/officeart/2005/8/layout/process1"/>
    <dgm:cxn modelId="{107E59EE-FAD7-DB45-B06D-12FB4A329C66}" srcId="{97ED0FC9-12BA-1645-BF20-258A39E724B5}" destId="{36FBF66B-B065-784F-B30A-3E23E70E8273}" srcOrd="2" destOrd="0" parTransId="{BA1E6968-0F36-2D42-9DF2-58459560222E}" sibTransId="{0A172B08-3534-4049-A236-539D62C60615}"/>
    <dgm:cxn modelId="{25B4FF46-71C6-E346-B1BA-03E805C4F1A2}" type="presParOf" srcId="{CFCD25C5-5900-4C44-8D17-8D73BAE75215}" destId="{96EA1498-71B0-D84E-BAF9-85F9DEA3D6EE}" srcOrd="0" destOrd="0" presId="urn:microsoft.com/office/officeart/2005/8/layout/process1"/>
    <dgm:cxn modelId="{6CCAF73B-6CFD-954E-8364-75CE09115F6F}" type="presParOf" srcId="{CFCD25C5-5900-4C44-8D17-8D73BAE75215}" destId="{987689AB-58C7-154A-9B0D-96C424C76F83}" srcOrd="1" destOrd="0" presId="urn:microsoft.com/office/officeart/2005/8/layout/process1"/>
    <dgm:cxn modelId="{6A10DA23-60DA-2F40-832F-E995BAC747ED}" type="presParOf" srcId="{987689AB-58C7-154A-9B0D-96C424C76F83}" destId="{F01796AE-E5DE-3840-9660-5517A9CC6AF2}" srcOrd="0" destOrd="0" presId="urn:microsoft.com/office/officeart/2005/8/layout/process1"/>
    <dgm:cxn modelId="{4A39A75C-955A-8247-96CF-133591091C04}" type="presParOf" srcId="{CFCD25C5-5900-4C44-8D17-8D73BAE75215}" destId="{2CCBF998-CECB-7848-ADA7-9043196726C3}" srcOrd="2" destOrd="0" presId="urn:microsoft.com/office/officeart/2005/8/layout/process1"/>
    <dgm:cxn modelId="{FF0B63F4-2BD2-6745-9D1A-7ADB26C43EBB}" type="presParOf" srcId="{CFCD25C5-5900-4C44-8D17-8D73BAE75215}" destId="{26008610-5B30-DB41-8202-72A8FB2EBF3F}" srcOrd="3" destOrd="0" presId="urn:microsoft.com/office/officeart/2005/8/layout/process1"/>
    <dgm:cxn modelId="{644EDADA-777B-8845-92A2-0E5E0524CE31}" type="presParOf" srcId="{26008610-5B30-DB41-8202-72A8FB2EBF3F}" destId="{AF5487A2-C9BF-D547-B7A9-C2C952FEFD80}" srcOrd="0" destOrd="0" presId="urn:microsoft.com/office/officeart/2005/8/layout/process1"/>
    <dgm:cxn modelId="{9C348A8C-C98F-8447-88DB-B4DB4584187B}" type="presParOf" srcId="{CFCD25C5-5900-4C44-8D17-8D73BAE75215}" destId="{24F2FA36-F51B-6940-BC79-23D575EC9931}"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7ED0FC9-12BA-1645-BF20-258A39E724B5}" type="doc">
      <dgm:prSet loTypeId="urn:microsoft.com/office/officeart/2005/8/layout/process1" loCatId="" qsTypeId="urn:microsoft.com/office/officeart/2005/8/quickstyle/simple1" qsCatId="simple" csTypeId="urn:microsoft.com/office/officeart/2005/8/colors/accent1_2" csCatId="accent1" phldr="1"/>
      <dgm:spPr/>
    </dgm:pt>
    <dgm:pt modelId="{704AF33E-AB72-F045-B636-D72AB684EC30}">
      <dgm:prSet phldrT="[Text]" custT="1"/>
      <dgm:spPr>
        <a:solidFill>
          <a:schemeClr val="accent2">
            <a:lumMod val="75000"/>
          </a:schemeClr>
        </a:solidFill>
      </dgm:spPr>
      <dgm:t>
        <a:bodyPr/>
        <a:lstStyle/>
        <a:p>
          <a:pPr>
            <a:buNone/>
          </a:pPr>
          <a:r>
            <a:rPr lang="en-US" sz="2400" b="1" dirty="0"/>
            <a:t>Digitization</a:t>
          </a:r>
        </a:p>
      </dgm:t>
    </dgm:pt>
    <dgm:pt modelId="{C6999E19-5CFF-3847-8955-6C0CF81AD135}" type="parTrans" cxnId="{19196EB7-1037-8B4B-B011-03C7318A507D}">
      <dgm:prSet/>
      <dgm:spPr/>
      <dgm:t>
        <a:bodyPr/>
        <a:lstStyle/>
        <a:p>
          <a:endParaRPr lang="en-US" sz="2400"/>
        </a:p>
      </dgm:t>
    </dgm:pt>
    <dgm:pt modelId="{2E241689-8A4E-014B-8132-C435383F5B57}" type="sibTrans" cxnId="{19196EB7-1037-8B4B-B011-03C7318A507D}">
      <dgm:prSet custT="1"/>
      <dgm:spPr>
        <a:solidFill>
          <a:schemeClr val="bg1"/>
        </a:solidFill>
        <a:ln w="3175">
          <a:solidFill>
            <a:schemeClr val="tx1">
              <a:lumMod val="75000"/>
              <a:lumOff val="25000"/>
            </a:schemeClr>
          </a:solidFill>
        </a:ln>
      </dgm:spPr>
      <dgm:t>
        <a:bodyPr/>
        <a:lstStyle/>
        <a:p>
          <a:endParaRPr lang="en-US" sz="2400"/>
        </a:p>
      </dgm:t>
    </dgm:pt>
    <dgm:pt modelId="{D593BC92-9AB6-6A43-8E6E-E01D8A27C7F4}">
      <dgm:prSet phldrT="[Text]" custT="1"/>
      <dgm:spPr>
        <a:solidFill>
          <a:schemeClr val="accent5">
            <a:lumMod val="75000"/>
          </a:schemeClr>
        </a:solidFill>
      </dgm:spPr>
      <dgm:t>
        <a:bodyPr/>
        <a:lstStyle/>
        <a:p>
          <a:pPr>
            <a:buNone/>
          </a:pPr>
          <a:r>
            <a:rPr lang="en-US" sz="2400" b="1" dirty="0"/>
            <a:t>Optical Music Recognition</a:t>
          </a:r>
        </a:p>
      </dgm:t>
    </dgm:pt>
    <dgm:pt modelId="{5F4ADCB3-B296-2F4D-A620-219B2C4E4258}" type="parTrans" cxnId="{214F0D28-AF82-3C45-8C14-347090E44E51}">
      <dgm:prSet/>
      <dgm:spPr/>
      <dgm:t>
        <a:bodyPr/>
        <a:lstStyle/>
        <a:p>
          <a:endParaRPr lang="en-US" sz="2400"/>
        </a:p>
      </dgm:t>
    </dgm:pt>
    <dgm:pt modelId="{9CCB809A-DC1C-5346-B34E-452E161BAEB1}" type="sibTrans" cxnId="{214F0D28-AF82-3C45-8C14-347090E44E51}">
      <dgm:prSet custT="1"/>
      <dgm:spPr>
        <a:solidFill>
          <a:schemeClr val="bg1"/>
        </a:solidFill>
        <a:ln w="3175">
          <a:solidFill>
            <a:schemeClr val="tx1">
              <a:lumMod val="75000"/>
              <a:lumOff val="25000"/>
            </a:schemeClr>
          </a:solidFill>
        </a:ln>
      </dgm:spPr>
      <dgm:t>
        <a:bodyPr/>
        <a:lstStyle/>
        <a:p>
          <a:endParaRPr lang="en-US" sz="2400"/>
        </a:p>
      </dgm:t>
    </dgm:pt>
    <dgm:pt modelId="{36FBF66B-B065-784F-B30A-3E23E70E8273}">
      <dgm:prSet custT="1"/>
      <dgm:spPr>
        <a:solidFill>
          <a:schemeClr val="accent2">
            <a:lumMod val="75000"/>
          </a:schemeClr>
        </a:solidFill>
      </dgm:spPr>
      <dgm:t>
        <a:bodyPr/>
        <a:lstStyle/>
        <a:p>
          <a:r>
            <a:rPr lang="en-US" sz="2400" b="1" dirty="0"/>
            <a:t>Mensural  Scoring-up Tool</a:t>
          </a:r>
        </a:p>
      </dgm:t>
    </dgm:pt>
    <dgm:pt modelId="{BA1E6968-0F36-2D42-9DF2-58459560222E}" type="parTrans" cxnId="{107E59EE-FAD7-DB45-B06D-12FB4A329C66}">
      <dgm:prSet/>
      <dgm:spPr/>
      <dgm:t>
        <a:bodyPr/>
        <a:lstStyle/>
        <a:p>
          <a:endParaRPr lang="en-US" sz="2400"/>
        </a:p>
      </dgm:t>
    </dgm:pt>
    <dgm:pt modelId="{0A172B08-3534-4049-A236-539D62C60615}" type="sibTrans" cxnId="{107E59EE-FAD7-DB45-B06D-12FB4A329C66}">
      <dgm:prSet/>
      <dgm:spPr/>
      <dgm:t>
        <a:bodyPr/>
        <a:lstStyle/>
        <a:p>
          <a:endParaRPr lang="en-US" sz="2400"/>
        </a:p>
      </dgm:t>
    </dgm:pt>
    <dgm:pt modelId="{CFCD25C5-5900-4C44-8D17-8D73BAE75215}" type="pres">
      <dgm:prSet presAssocID="{97ED0FC9-12BA-1645-BF20-258A39E724B5}" presName="Name0" presStyleCnt="0">
        <dgm:presLayoutVars>
          <dgm:dir/>
          <dgm:resizeHandles val="exact"/>
        </dgm:presLayoutVars>
      </dgm:prSet>
      <dgm:spPr/>
    </dgm:pt>
    <dgm:pt modelId="{96EA1498-71B0-D84E-BAF9-85F9DEA3D6EE}" type="pres">
      <dgm:prSet presAssocID="{704AF33E-AB72-F045-B636-D72AB684EC30}" presName="node" presStyleLbl="node1" presStyleIdx="0" presStyleCnt="3">
        <dgm:presLayoutVars>
          <dgm:bulletEnabled val="1"/>
        </dgm:presLayoutVars>
      </dgm:prSet>
      <dgm:spPr/>
    </dgm:pt>
    <dgm:pt modelId="{987689AB-58C7-154A-9B0D-96C424C76F83}" type="pres">
      <dgm:prSet presAssocID="{2E241689-8A4E-014B-8132-C435383F5B57}" presName="sibTrans" presStyleLbl="sibTrans2D1" presStyleIdx="0" presStyleCnt="2"/>
      <dgm:spPr/>
    </dgm:pt>
    <dgm:pt modelId="{F01796AE-E5DE-3840-9660-5517A9CC6AF2}" type="pres">
      <dgm:prSet presAssocID="{2E241689-8A4E-014B-8132-C435383F5B57}" presName="connectorText" presStyleLbl="sibTrans2D1" presStyleIdx="0" presStyleCnt="2"/>
      <dgm:spPr/>
    </dgm:pt>
    <dgm:pt modelId="{20FA4A5D-8734-4742-87A4-DAC05E452BEA}" type="pres">
      <dgm:prSet presAssocID="{D593BC92-9AB6-6A43-8E6E-E01D8A27C7F4}" presName="node" presStyleLbl="node1" presStyleIdx="1" presStyleCnt="3" custScaleX="132481">
        <dgm:presLayoutVars>
          <dgm:bulletEnabled val="1"/>
        </dgm:presLayoutVars>
      </dgm:prSet>
      <dgm:spPr/>
    </dgm:pt>
    <dgm:pt modelId="{BCB861FF-00D2-6549-84F7-8FFE99A715A6}" type="pres">
      <dgm:prSet presAssocID="{9CCB809A-DC1C-5346-B34E-452E161BAEB1}" presName="sibTrans" presStyleLbl="sibTrans2D1" presStyleIdx="1" presStyleCnt="2"/>
      <dgm:spPr/>
    </dgm:pt>
    <dgm:pt modelId="{BA0F4DF5-0104-8F46-AE24-275A75EA7C73}" type="pres">
      <dgm:prSet presAssocID="{9CCB809A-DC1C-5346-B34E-452E161BAEB1}" presName="connectorText" presStyleLbl="sibTrans2D1" presStyleIdx="1" presStyleCnt="2"/>
      <dgm:spPr/>
    </dgm:pt>
    <dgm:pt modelId="{24F2FA36-F51B-6940-BC79-23D575EC9931}" type="pres">
      <dgm:prSet presAssocID="{36FBF66B-B065-784F-B30A-3E23E70E8273}" presName="node" presStyleLbl="node1" presStyleIdx="2" presStyleCnt="3">
        <dgm:presLayoutVars>
          <dgm:bulletEnabled val="1"/>
        </dgm:presLayoutVars>
      </dgm:prSet>
      <dgm:spPr/>
    </dgm:pt>
  </dgm:ptLst>
  <dgm:cxnLst>
    <dgm:cxn modelId="{214F0D28-AF82-3C45-8C14-347090E44E51}" srcId="{97ED0FC9-12BA-1645-BF20-258A39E724B5}" destId="{D593BC92-9AB6-6A43-8E6E-E01D8A27C7F4}" srcOrd="1" destOrd="0" parTransId="{5F4ADCB3-B296-2F4D-A620-219B2C4E4258}" sibTransId="{9CCB809A-DC1C-5346-B34E-452E161BAEB1}"/>
    <dgm:cxn modelId="{5280042A-D6F2-7F46-805C-51412D9A1B35}" type="presOf" srcId="{2E241689-8A4E-014B-8132-C435383F5B57}" destId="{F01796AE-E5DE-3840-9660-5517A9CC6AF2}" srcOrd="1" destOrd="0" presId="urn:microsoft.com/office/officeart/2005/8/layout/process1"/>
    <dgm:cxn modelId="{EE918743-CE50-474F-AC38-F4C228D1652B}" type="presOf" srcId="{2E241689-8A4E-014B-8132-C435383F5B57}" destId="{987689AB-58C7-154A-9B0D-96C424C76F83}" srcOrd="0" destOrd="0" presId="urn:microsoft.com/office/officeart/2005/8/layout/process1"/>
    <dgm:cxn modelId="{27A4A663-6B2F-1549-9CD2-9FA37A7EA60F}" type="presOf" srcId="{704AF33E-AB72-F045-B636-D72AB684EC30}" destId="{96EA1498-71B0-D84E-BAF9-85F9DEA3D6EE}" srcOrd="0" destOrd="0" presId="urn:microsoft.com/office/officeart/2005/8/layout/process1"/>
    <dgm:cxn modelId="{0678D483-C9A1-AA4E-818A-ADCE5D82C95B}" type="presOf" srcId="{97ED0FC9-12BA-1645-BF20-258A39E724B5}" destId="{CFCD25C5-5900-4C44-8D17-8D73BAE75215}" srcOrd="0" destOrd="0" presId="urn:microsoft.com/office/officeart/2005/8/layout/process1"/>
    <dgm:cxn modelId="{19196EB7-1037-8B4B-B011-03C7318A507D}" srcId="{97ED0FC9-12BA-1645-BF20-258A39E724B5}" destId="{704AF33E-AB72-F045-B636-D72AB684EC30}" srcOrd="0" destOrd="0" parTransId="{C6999E19-5CFF-3847-8955-6C0CF81AD135}" sibTransId="{2E241689-8A4E-014B-8132-C435383F5B57}"/>
    <dgm:cxn modelId="{B72A86BD-1EE1-014B-AD7C-91680B5B5A67}" type="presOf" srcId="{9CCB809A-DC1C-5346-B34E-452E161BAEB1}" destId="{BA0F4DF5-0104-8F46-AE24-275A75EA7C73}" srcOrd="1" destOrd="0" presId="urn:microsoft.com/office/officeart/2005/8/layout/process1"/>
    <dgm:cxn modelId="{FEE710CF-CBB7-FE4C-B1F0-59D584E6F813}" type="presOf" srcId="{D593BC92-9AB6-6A43-8E6E-E01D8A27C7F4}" destId="{20FA4A5D-8734-4742-87A4-DAC05E452BEA}" srcOrd="0" destOrd="0" presId="urn:microsoft.com/office/officeart/2005/8/layout/process1"/>
    <dgm:cxn modelId="{C223AEE7-3114-F048-8EDC-12D4D6D76E50}" type="presOf" srcId="{36FBF66B-B065-784F-B30A-3E23E70E8273}" destId="{24F2FA36-F51B-6940-BC79-23D575EC9931}" srcOrd="0" destOrd="0" presId="urn:microsoft.com/office/officeart/2005/8/layout/process1"/>
    <dgm:cxn modelId="{107E59EE-FAD7-DB45-B06D-12FB4A329C66}" srcId="{97ED0FC9-12BA-1645-BF20-258A39E724B5}" destId="{36FBF66B-B065-784F-B30A-3E23E70E8273}" srcOrd="2" destOrd="0" parTransId="{BA1E6968-0F36-2D42-9DF2-58459560222E}" sibTransId="{0A172B08-3534-4049-A236-539D62C60615}"/>
    <dgm:cxn modelId="{AE5BCEFA-2A0F-754B-8F06-254A1459CDDB}" type="presOf" srcId="{9CCB809A-DC1C-5346-B34E-452E161BAEB1}" destId="{BCB861FF-00D2-6549-84F7-8FFE99A715A6}" srcOrd="0" destOrd="0" presId="urn:microsoft.com/office/officeart/2005/8/layout/process1"/>
    <dgm:cxn modelId="{1EEE5DB5-BA57-314A-A30B-7A7AC04270D4}" type="presParOf" srcId="{CFCD25C5-5900-4C44-8D17-8D73BAE75215}" destId="{96EA1498-71B0-D84E-BAF9-85F9DEA3D6EE}" srcOrd="0" destOrd="0" presId="urn:microsoft.com/office/officeart/2005/8/layout/process1"/>
    <dgm:cxn modelId="{BBF4BF99-B05B-EF42-B343-D0594F7B2AAF}" type="presParOf" srcId="{CFCD25C5-5900-4C44-8D17-8D73BAE75215}" destId="{987689AB-58C7-154A-9B0D-96C424C76F83}" srcOrd="1" destOrd="0" presId="urn:microsoft.com/office/officeart/2005/8/layout/process1"/>
    <dgm:cxn modelId="{43AB272E-7EE8-8A42-AEDC-4F6F47C25CCD}" type="presParOf" srcId="{987689AB-58C7-154A-9B0D-96C424C76F83}" destId="{F01796AE-E5DE-3840-9660-5517A9CC6AF2}" srcOrd="0" destOrd="0" presId="urn:microsoft.com/office/officeart/2005/8/layout/process1"/>
    <dgm:cxn modelId="{98E7FC18-013E-8C4E-9D67-9119ED900F41}" type="presParOf" srcId="{CFCD25C5-5900-4C44-8D17-8D73BAE75215}" destId="{20FA4A5D-8734-4742-87A4-DAC05E452BEA}" srcOrd="2" destOrd="0" presId="urn:microsoft.com/office/officeart/2005/8/layout/process1"/>
    <dgm:cxn modelId="{AB05EC89-127F-B241-AFCB-FDBD80B84A43}" type="presParOf" srcId="{CFCD25C5-5900-4C44-8D17-8D73BAE75215}" destId="{BCB861FF-00D2-6549-84F7-8FFE99A715A6}" srcOrd="3" destOrd="0" presId="urn:microsoft.com/office/officeart/2005/8/layout/process1"/>
    <dgm:cxn modelId="{735551A7-27F4-2F4D-BB48-C66680E08534}" type="presParOf" srcId="{BCB861FF-00D2-6549-84F7-8FFE99A715A6}" destId="{BA0F4DF5-0104-8F46-AE24-275A75EA7C73}" srcOrd="0" destOrd="0" presId="urn:microsoft.com/office/officeart/2005/8/layout/process1"/>
    <dgm:cxn modelId="{86883164-DDDE-FA44-B4AF-AA3E93158BB6}" type="presParOf" srcId="{CFCD25C5-5900-4C44-8D17-8D73BAE75215}" destId="{24F2FA36-F51B-6940-BC79-23D575EC9931}" srcOrd="4" destOrd="0" presId="urn:microsoft.com/office/officeart/2005/8/layout/process1"/>
  </dgm:cxnLst>
  <dgm:bg>
    <a:solidFill>
      <a:schemeClr val="bg2"/>
    </a:solidFill>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A1498-71B0-D84E-BAF9-85F9DEA3D6EE}">
      <dsp:nvSpPr>
        <dsp:cNvPr id="0" name=""/>
        <dsp:cNvSpPr/>
      </dsp:nvSpPr>
      <dsp:spPr>
        <a:xfrm>
          <a:off x="14805" y="0"/>
          <a:ext cx="2843692" cy="900967"/>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kern="1200" dirty="0"/>
            <a:t>Digitization</a:t>
          </a:r>
        </a:p>
      </dsp:txBody>
      <dsp:txXfrm>
        <a:off x="41193" y="26388"/>
        <a:ext cx="2790916" cy="848191"/>
      </dsp:txXfrm>
    </dsp:sp>
    <dsp:sp modelId="{987689AB-58C7-154A-9B0D-96C424C76F83}">
      <dsp:nvSpPr>
        <dsp:cNvPr id="0" name=""/>
        <dsp:cNvSpPr/>
      </dsp:nvSpPr>
      <dsp:spPr>
        <a:xfrm>
          <a:off x="3142866" y="97865"/>
          <a:ext cx="602862" cy="705235"/>
        </a:xfrm>
        <a:prstGeom prst="rightArrow">
          <a:avLst>
            <a:gd name="adj1" fmla="val 60000"/>
            <a:gd name="adj2" fmla="val 50000"/>
          </a:avLst>
        </a:prstGeom>
        <a:solidFill>
          <a:schemeClr val="bg2"/>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b="0" kern="1200"/>
        </a:p>
      </dsp:txBody>
      <dsp:txXfrm>
        <a:off x="3142866" y="238912"/>
        <a:ext cx="422003" cy="423141"/>
      </dsp:txXfrm>
    </dsp:sp>
    <dsp:sp modelId="{2CCBF998-CECB-7848-ADA7-9043196726C3}">
      <dsp:nvSpPr>
        <dsp:cNvPr id="0" name=""/>
        <dsp:cNvSpPr/>
      </dsp:nvSpPr>
      <dsp:spPr>
        <a:xfrm>
          <a:off x="3995973" y="0"/>
          <a:ext cx="2843692" cy="900967"/>
        </a:xfrm>
        <a:prstGeom prst="roundRect">
          <a:avLst>
            <a:gd name="adj" fmla="val 10000"/>
          </a:avLst>
        </a:prstGeom>
        <a:solidFill>
          <a:srgbClr val="0070C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kern="1200" dirty="0"/>
            <a:t>Optical Music Recognition </a:t>
          </a:r>
        </a:p>
      </dsp:txBody>
      <dsp:txXfrm>
        <a:off x="4022361" y="26388"/>
        <a:ext cx="2790916" cy="848191"/>
      </dsp:txXfrm>
    </dsp:sp>
    <dsp:sp modelId="{26008610-5B30-DB41-8202-72A8FB2EBF3F}">
      <dsp:nvSpPr>
        <dsp:cNvPr id="0" name=""/>
        <dsp:cNvSpPr/>
      </dsp:nvSpPr>
      <dsp:spPr>
        <a:xfrm>
          <a:off x="7124035" y="97865"/>
          <a:ext cx="602862" cy="705235"/>
        </a:xfrm>
        <a:prstGeom prst="rightArrow">
          <a:avLst>
            <a:gd name="adj1" fmla="val 60000"/>
            <a:gd name="adj2" fmla="val 50000"/>
          </a:avLst>
        </a:prstGeom>
        <a:solidFill>
          <a:schemeClr val="bg2"/>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b="0" kern="1200"/>
        </a:p>
      </dsp:txBody>
      <dsp:txXfrm>
        <a:off x="7124035" y="238912"/>
        <a:ext cx="422003" cy="423141"/>
      </dsp:txXfrm>
    </dsp:sp>
    <dsp:sp modelId="{24F2FA36-F51B-6940-BC79-23D575EC9931}">
      <dsp:nvSpPr>
        <dsp:cNvPr id="0" name=""/>
        <dsp:cNvSpPr/>
      </dsp:nvSpPr>
      <dsp:spPr>
        <a:xfrm>
          <a:off x="7977142" y="0"/>
          <a:ext cx="2843692" cy="900967"/>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kern="1200" dirty="0"/>
            <a:t>Mensural Scoring-up Tool</a:t>
          </a:r>
        </a:p>
      </dsp:txBody>
      <dsp:txXfrm>
        <a:off x="8003530" y="26388"/>
        <a:ext cx="2790916" cy="84819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A1498-71B0-D84E-BAF9-85F9DEA3D6EE}">
      <dsp:nvSpPr>
        <dsp:cNvPr id="0" name=""/>
        <dsp:cNvSpPr/>
      </dsp:nvSpPr>
      <dsp:spPr>
        <a:xfrm>
          <a:off x="14805" y="0"/>
          <a:ext cx="2843692" cy="900967"/>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kern="1200" dirty="0"/>
            <a:t>Digitization</a:t>
          </a:r>
        </a:p>
      </dsp:txBody>
      <dsp:txXfrm>
        <a:off x="41193" y="26388"/>
        <a:ext cx="2790916" cy="848191"/>
      </dsp:txXfrm>
    </dsp:sp>
    <dsp:sp modelId="{987689AB-58C7-154A-9B0D-96C424C76F83}">
      <dsp:nvSpPr>
        <dsp:cNvPr id="0" name=""/>
        <dsp:cNvSpPr/>
      </dsp:nvSpPr>
      <dsp:spPr>
        <a:xfrm>
          <a:off x="3142866" y="97865"/>
          <a:ext cx="602862" cy="705235"/>
        </a:xfrm>
        <a:prstGeom prst="rightArrow">
          <a:avLst>
            <a:gd name="adj1" fmla="val 60000"/>
            <a:gd name="adj2" fmla="val 50000"/>
          </a:avLst>
        </a:prstGeom>
        <a:solidFill>
          <a:schemeClr val="bg2"/>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b="0" kern="1200"/>
        </a:p>
      </dsp:txBody>
      <dsp:txXfrm>
        <a:off x="3142866" y="238912"/>
        <a:ext cx="422003" cy="423141"/>
      </dsp:txXfrm>
    </dsp:sp>
    <dsp:sp modelId="{2CCBF998-CECB-7848-ADA7-9043196726C3}">
      <dsp:nvSpPr>
        <dsp:cNvPr id="0" name=""/>
        <dsp:cNvSpPr/>
      </dsp:nvSpPr>
      <dsp:spPr>
        <a:xfrm>
          <a:off x="3995973" y="0"/>
          <a:ext cx="2843692" cy="900967"/>
        </a:xfrm>
        <a:prstGeom prst="roundRect">
          <a:avLst>
            <a:gd name="adj" fmla="val 10000"/>
          </a:avLst>
        </a:prstGeom>
        <a:solidFill>
          <a:srgbClr val="0070C0"/>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kern="1200" dirty="0"/>
            <a:t>Optical Music Recognition </a:t>
          </a:r>
        </a:p>
      </dsp:txBody>
      <dsp:txXfrm>
        <a:off x="4022361" y="26388"/>
        <a:ext cx="2790916" cy="848191"/>
      </dsp:txXfrm>
    </dsp:sp>
    <dsp:sp modelId="{26008610-5B30-DB41-8202-72A8FB2EBF3F}">
      <dsp:nvSpPr>
        <dsp:cNvPr id="0" name=""/>
        <dsp:cNvSpPr/>
      </dsp:nvSpPr>
      <dsp:spPr>
        <a:xfrm>
          <a:off x="7124035" y="97865"/>
          <a:ext cx="602862" cy="705235"/>
        </a:xfrm>
        <a:prstGeom prst="rightArrow">
          <a:avLst>
            <a:gd name="adj1" fmla="val 60000"/>
            <a:gd name="adj2" fmla="val 50000"/>
          </a:avLst>
        </a:prstGeom>
        <a:solidFill>
          <a:schemeClr val="bg2"/>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b="0" kern="1200"/>
        </a:p>
      </dsp:txBody>
      <dsp:txXfrm>
        <a:off x="7124035" y="238912"/>
        <a:ext cx="422003" cy="423141"/>
      </dsp:txXfrm>
    </dsp:sp>
    <dsp:sp modelId="{24F2FA36-F51B-6940-BC79-23D575EC9931}">
      <dsp:nvSpPr>
        <dsp:cNvPr id="0" name=""/>
        <dsp:cNvSpPr/>
      </dsp:nvSpPr>
      <dsp:spPr>
        <a:xfrm>
          <a:off x="7977142" y="0"/>
          <a:ext cx="2843692" cy="900967"/>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0" kern="1200" dirty="0"/>
            <a:t>Mensural Scoring-up Tool</a:t>
          </a:r>
        </a:p>
      </dsp:txBody>
      <dsp:txXfrm>
        <a:off x="8003530" y="26388"/>
        <a:ext cx="2790916" cy="8481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A1498-71B0-D84E-BAF9-85F9DEA3D6EE}">
      <dsp:nvSpPr>
        <dsp:cNvPr id="0" name=""/>
        <dsp:cNvSpPr/>
      </dsp:nvSpPr>
      <dsp:spPr>
        <a:xfrm>
          <a:off x="8451" y="414851"/>
          <a:ext cx="2526061" cy="2567804"/>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t>Digitization</a:t>
          </a:r>
        </a:p>
        <a:p>
          <a:pPr marL="0" lvl="0" indent="0" algn="ctr" defTabSz="1244600">
            <a:lnSpc>
              <a:spcPct val="90000"/>
            </a:lnSpc>
            <a:spcBef>
              <a:spcPct val="0"/>
            </a:spcBef>
            <a:spcAft>
              <a:spcPct val="35000"/>
            </a:spcAft>
            <a:buNone/>
          </a:pPr>
          <a:r>
            <a:rPr lang="en-US" sz="2800" b="0" kern="1200" dirty="0"/>
            <a:t>(DIY Book Scanner)</a:t>
          </a:r>
        </a:p>
      </dsp:txBody>
      <dsp:txXfrm>
        <a:off x="82437" y="488837"/>
        <a:ext cx="2378089" cy="2419832"/>
      </dsp:txXfrm>
    </dsp:sp>
    <dsp:sp modelId="{987689AB-58C7-154A-9B0D-96C424C76F83}">
      <dsp:nvSpPr>
        <dsp:cNvPr id="0" name=""/>
        <dsp:cNvSpPr/>
      </dsp:nvSpPr>
      <dsp:spPr>
        <a:xfrm>
          <a:off x="2787119" y="1385521"/>
          <a:ext cx="535525" cy="626463"/>
        </a:xfrm>
        <a:prstGeom prst="rightArrow">
          <a:avLst>
            <a:gd name="adj1" fmla="val 60000"/>
            <a:gd name="adj2" fmla="val 50000"/>
          </a:avLst>
        </a:prstGeom>
        <a:solidFill>
          <a:schemeClr val="bg2"/>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2787119" y="1510814"/>
        <a:ext cx="374868" cy="375877"/>
      </dsp:txXfrm>
    </dsp:sp>
    <dsp:sp modelId="{2CCBF998-CECB-7848-ADA7-9043196726C3}">
      <dsp:nvSpPr>
        <dsp:cNvPr id="0" name=""/>
        <dsp:cNvSpPr/>
      </dsp:nvSpPr>
      <dsp:spPr>
        <a:xfrm>
          <a:off x="3544938" y="414851"/>
          <a:ext cx="2526061" cy="2567804"/>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t>Optical Music Recognition</a:t>
          </a:r>
        </a:p>
        <a:p>
          <a:pPr marL="0" lvl="0" indent="0" algn="ctr" defTabSz="1244600">
            <a:lnSpc>
              <a:spcPct val="90000"/>
            </a:lnSpc>
            <a:spcBef>
              <a:spcPct val="0"/>
            </a:spcBef>
            <a:spcAft>
              <a:spcPct val="35000"/>
            </a:spcAft>
            <a:buNone/>
          </a:pPr>
          <a:r>
            <a:rPr lang="en-US" sz="2800" b="0" kern="1200" dirty="0"/>
            <a:t>(OMR) </a:t>
          </a:r>
        </a:p>
      </dsp:txBody>
      <dsp:txXfrm>
        <a:off x="3618924" y="488837"/>
        <a:ext cx="2378089" cy="2419832"/>
      </dsp:txXfrm>
    </dsp:sp>
    <dsp:sp modelId="{26008610-5B30-DB41-8202-72A8FB2EBF3F}">
      <dsp:nvSpPr>
        <dsp:cNvPr id="0" name=""/>
        <dsp:cNvSpPr/>
      </dsp:nvSpPr>
      <dsp:spPr>
        <a:xfrm>
          <a:off x="6323606" y="1385521"/>
          <a:ext cx="535525" cy="626463"/>
        </a:xfrm>
        <a:prstGeom prst="rightArrow">
          <a:avLst>
            <a:gd name="adj1" fmla="val 60000"/>
            <a:gd name="adj2" fmla="val 50000"/>
          </a:avLst>
        </a:prstGeom>
        <a:solidFill>
          <a:schemeClr val="bg2"/>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6323606" y="1510814"/>
        <a:ext cx="374868" cy="375877"/>
      </dsp:txXfrm>
    </dsp:sp>
    <dsp:sp modelId="{24F2FA36-F51B-6940-BC79-23D575EC9931}">
      <dsp:nvSpPr>
        <dsp:cNvPr id="0" name=""/>
        <dsp:cNvSpPr/>
      </dsp:nvSpPr>
      <dsp:spPr>
        <a:xfrm>
          <a:off x="7081424" y="414851"/>
          <a:ext cx="2526061" cy="2567804"/>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t>Mensural Scoring-up Tool</a:t>
          </a:r>
        </a:p>
      </dsp:txBody>
      <dsp:txXfrm>
        <a:off x="7155410" y="488837"/>
        <a:ext cx="2378089" cy="241983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A1498-71B0-D84E-BAF9-85F9DEA3D6EE}">
      <dsp:nvSpPr>
        <dsp:cNvPr id="0" name=""/>
        <dsp:cNvSpPr/>
      </dsp:nvSpPr>
      <dsp:spPr>
        <a:xfrm>
          <a:off x="8451" y="414851"/>
          <a:ext cx="2526061" cy="2567804"/>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a:t>Digitization</a:t>
          </a:r>
        </a:p>
        <a:p>
          <a:pPr marL="0" lvl="0" indent="0" algn="ctr" defTabSz="1244600">
            <a:lnSpc>
              <a:spcPct val="90000"/>
            </a:lnSpc>
            <a:spcBef>
              <a:spcPct val="0"/>
            </a:spcBef>
            <a:spcAft>
              <a:spcPct val="35000"/>
            </a:spcAft>
            <a:buNone/>
          </a:pPr>
          <a:r>
            <a:rPr lang="en-US" sz="2800" b="0" kern="1200"/>
            <a:t>(DIY </a:t>
          </a:r>
          <a:r>
            <a:rPr lang="en-US" sz="2800" b="0" kern="1200" dirty="0"/>
            <a:t>Book Scanner)</a:t>
          </a:r>
        </a:p>
      </dsp:txBody>
      <dsp:txXfrm>
        <a:off x="82437" y="488837"/>
        <a:ext cx="2378089" cy="2419832"/>
      </dsp:txXfrm>
    </dsp:sp>
    <dsp:sp modelId="{987689AB-58C7-154A-9B0D-96C424C76F83}">
      <dsp:nvSpPr>
        <dsp:cNvPr id="0" name=""/>
        <dsp:cNvSpPr/>
      </dsp:nvSpPr>
      <dsp:spPr>
        <a:xfrm>
          <a:off x="2787119" y="1385521"/>
          <a:ext cx="535525" cy="626463"/>
        </a:xfrm>
        <a:prstGeom prst="rightArrow">
          <a:avLst>
            <a:gd name="adj1" fmla="val 60000"/>
            <a:gd name="adj2" fmla="val 50000"/>
          </a:avLst>
        </a:prstGeom>
        <a:solidFill>
          <a:schemeClr val="bg2"/>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2787119" y="1510814"/>
        <a:ext cx="374868" cy="375877"/>
      </dsp:txXfrm>
    </dsp:sp>
    <dsp:sp modelId="{2CCBF998-CECB-7848-ADA7-9043196726C3}">
      <dsp:nvSpPr>
        <dsp:cNvPr id="0" name=""/>
        <dsp:cNvSpPr/>
      </dsp:nvSpPr>
      <dsp:spPr>
        <a:xfrm>
          <a:off x="3544938" y="414851"/>
          <a:ext cx="2526061" cy="2567804"/>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t>Optical Music Recognition</a:t>
          </a:r>
        </a:p>
        <a:p>
          <a:pPr marL="0" lvl="0" indent="0" algn="ctr" defTabSz="1244600">
            <a:lnSpc>
              <a:spcPct val="90000"/>
            </a:lnSpc>
            <a:spcBef>
              <a:spcPct val="0"/>
            </a:spcBef>
            <a:spcAft>
              <a:spcPct val="35000"/>
            </a:spcAft>
            <a:buNone/>
          </a:pPr>
          <a:r>
            <a:rPr lang="en-US" sz="2800" b="0" kern="1200" dirty="0"/>
            <a:t>(OMR) </a:t>
          </a:r>
        </a:p>
      </dsp:txBody>
      <dsp:txXfrm>
        <a:off x="3618924" y="488837"/>
        <a:ext cx="2378089" cy="2419832"/>
      </dsp:txXfrm>
    </dsp:sp>
    <dsp:sp modelId="{26008610-5B30-DB41-8202-72A8FB2EBF3F}">
      <dsp:nvSpPr>
        <dsp:cNvPr id="0" name=""/>
        <dsp:cNvSpPr/>
      </dsp:nvSpPr>
      <dsp:spPr>
        <a:xfrm>
          <a:off x="6323606" y="1385521"/>
          <a:ext cx="535525" cy="626463"/>
        </a:xfrm>
        <a:prstGeom prst="rightArrow">
          <a:avLst>
            <a:gd name="adj1" fmla="val 60000"/>
            <a:gd name="adj2" fmla="val 50000"/>
          </a:avLst>
        </a:prstGeom>
        <a:solidFill>
          <a:schemeClr val="bg2"/>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6323606" y="1510814"/>
        <a:ext cx="374868" cy="375877"/>
      </dsp:txXfrm>
    </dsp:sp>
    <dsp:sp modelId="{24F2FA36-F51B-6940-BC79-23D575EC9931}">
      <dsp:nvSpPr>
        <dsp:cNvPr id="0" name=""/>
        <dsp:cNvSpPr/>
      </dsp:nvSpPr>
      <dsp:spPr>
        <a:xfrm>
          <a:off x="7081424" y="414851"/>
          <a:ext cx="2526061" cy="2567804"/>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t>Mensural Scoring-up Tool</a:t>
          </a:r>
        </a:p>
      </dsp:txBody>
      <dsp:txXfrm>
        <a:off x="7155410" y="488837"/>
        <a:ext cx="2378089" cy="241983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A1498-71B0-D84E-BAF9-85F9DEA3D6EE}">
      <dsp:nvSpPr>
        <dsp:cNvPr id="0" name=""/>
        <dsp:cNvSpPr/>
      </dsp:nvSpPr>
      <dsp:spPr>
        <a:xfrm>
          <a:off x="8451" y="414851"/>
          <a:ext cx="2526061" cy="2567804"/>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a:t>Digitization</a:t>
          </a:r>
        </a:p>
        <a:p>
          <a:pPr marL="0" lvl="0" indent="0" algn="ctr" defTabSz="1244600">
            <a:lnSpc>
              <a:spcPct val="90000"/>
            </a:lnSpc>
            <a:spcBef>
              <a:spcPct val="0"/>
            </a:spcBef>
            <a:spcAft>
              <a:spcPct val="35000"/>
            </a:spcAft>
            <a:buNone/>
          </a:pPr>
          <a:r>
            <a:rPr lang="en-US" sz="2800" b="0" kern="1200"/>
            <a:t>(DIY </a:t>
          </a:r>
          <a:r>
            <a:rPr lang="en-US" sz="2800" b="0" kern="1200" dirty="0"/>
            <a:t>Book Scanner)</a:t>
          </a:r>
        </a:p>
      </dsp:txBody>
      <dsp:txXfrm>
        <a:off x="82437" y="488837"/>
        <a:ext cx="2378089" cy="2419832"/>
      </dsp:txXfrm>
    </dsp:sp>
    <dsp:sp modelId="{987689AB-58C7-154A-9B0D-96C424C76F83}">
      <dsp:nvSpPr>
        <dsp:cNvPr id="0" name=""/>
        <dsp:cNvSpPr/>
      </dsp:nvSpPr>
      <dsp:spPr>
        <a:xfrm>
          <a:off x="2787119" y="1385521"/>
          <a:ext cx="535525" cy="626463"/>
        </a:xfrm>
        <a:prstGeom prst="rightArrow">
          <a:avLst>
            <a:gd name="adj1" fmla="val 60000"/>
            <a:gd name="adj2" fmla="val 50000"/>
          </a:avLst>
        </a:prstGeom>
        <a:solidFill>
          <a:schemeClr val="bg2"/>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2787119" y="1510814"/>
        <a:ext cx="374868" cy="375877"/>
      </dsp:txXfrm>
    </dsp:sp>
    <dsp:sp modelId="{2CCBF998-CECB-7848-ADA7-9043196726C3}">
      <dsp:nvSpPr>
        <dsp:cNvPr id="0" name=""/>
        <dsp:cNvSpPr/>
      </dsp:nvSpPr>
      <dsp:spPr>
        <a:xfrm>
          <a:off x="3544938" y="414851"/>
          <a:ext cx="2526061" cy="2567804"/>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t>Optical Music Recognition</a:t>
          </a:r>
        </a:p>
        <a:p>
          <a:pPr marL="0" lvl="0" indent="0" algn="ctr" defTabSz="1244600">
            <a:lnSpc>
              <a:spcPct val="90000"/>
            </a:lnSpc>
            <a:spcBef>
              <a:spcPct val="0"/>
            </a:spcBef>
            <a:spcAft>
              <a:spcPct val="35000"/>
            </a:spcAft>
            <a:buNone/>
          </a:pPr>
          <a:r>
            <a:rPr lang="en-US" sz="2800" b="0" kern="1200" dirty="0"/>
            <a:t>(OMR) </a:t>
          </a:r>
        </a:p>
      </dsp:txBody>
      <dsp:txXfrm>
        <a:off x="3618924" y="488837"/>
        <a:ext cx="2378089" cy="2419832"/>
      </dsp:txXfrm>
    </dsp:sp>
    <dsp:sp modelId="{26008610-5B30-DB41-8202-72A8FB2EBF3F}">
      <dsp:nvSpPr>
        <dsp:cNvPr id="0" name=""/>
        <dsp:cNvSpPr/>
      </dsp:nvSpPr>
      <dsp:spPr>
        <a:xfrm>
          <a:off x="6323606" y="1385521"/>
          <a:ext cx="535525" cy="626463"/>
        </a:xfrm>
        <a:prstGeom prst="rightArrow">
          <a:avLst>
            <a:gd name="adj1" fmla="val 60000"/>
            <a:gd name="adj2" fmla="val 50000"/>
          </a:avLst>
        </a:prstGeom>
        <a:solidFill>
          <a:schemeClr val="bg2"/>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6323606" y="1510814"/>
        <a:ext cx="374868" cy="375877"/>
      </dsp:txXfrm>
    </dsp:sp>
    <dsp:sp modelId="{24F2FA36-F51B-6940-BC79-23D575EC9931}">
      <dsp:nvSpPr>
        <dsp:cNvPr id="0" name=""/>
        <dsp:cNvSpPr/>
      </dsp:nvSpPr>
      <dsp:spPr>
        <a:xfrm>
          <a:off x="7081424" y="414851"/>
          <a:ext cx="2526061" cy="2567804"/>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b="1" kern="1200" dirty="0"/>
            <a:t>Mensural Scoring-up Tool</a:t>
          </a:r>
        </a:p>
      </dsp:txBody>
      <dsp:txXfrm>
        <a:off x="7155410" y="488837"/>
        <a:ext cx="2378089" cy="241983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A1498-71B0-D84E-BAF9-85F9DEA3D6EE}">
      <dsp:nvSpPr>
        <dsp:cNvPr id="0" name=""/>
        <dsp:cNvSpPr/>
      </dsp:nvSpPr>
      <dsp:spPr>
        <a:xfrm>
          <a:off x="81" y="0"/>
          <a:ext cx="2549313" cy="1325563"/>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Digitization</a:t>
          </a:r>
        </a:p>
      </dsp:txBody>
      <dsp:txXfrm>
        <a:off x="38905" y="38824"/>
        <a:ext cx="2471665" cy="1247915"/>
      </dsp:txXfrm>
    </dsp:sp>
    <dsp:sp modelId="{987689AB-58C7-154A-9B0D-96C424C76F83}">
      <dsp:nvSpPr>
        <dsp:cNvPr id="0" name=""/>
        <dsp:cNvSpPr/>
      </dsp:nvSpPr>
      <dsp:spPr>
        <a:xfrm>
          <a:off x="2804327" y="346666"/>
          <a:ext cx="540454" cy="632229"/>
        </a:xfrm>
        <a:prstGeom prst="rightArrow">
          <a:avLst>
            <a:gd name="adj1" fmla="val 60000"/>
            <a:gd name="adj2" fmla="val 50000"/>
          </a:avLst>
        </a:prstGeom>
        <a:solidFill>
          <a:schemeClr val="bg1"/>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2804327" y="473112"/>
        <a:ext cx="378318" cy="379337"/>
      </dsp:txXfrm>
    </dsp:sp>
    <dsp:sp modelId="{20FA4A5D-8734-4742-87A4-DAC05E452BEA}">
      <dsp:nvSpPr>
        <dsp:cNvPr id="0" name=""/>
        <dsp:cNvSpPr/>
      </dsp:nvSpPr>
      <dsp:spPr>
        <a:xfrm>
          <a:off x="3569121" y="0"/>
          <a:ext cx="3377356" cy="1325563"/>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Optical Music Recognition</a:t>
          </a:r>
        </a:p>
      </dsp:txBody>
      <dsp:txXfrm>
        <a:off x="3607945" y="38824"/>
        <a:ext cx="3299708" cy="1247915"/>
      </dsp:txXfrm>
    </dsp:sp>
    <dsp:sp modelId="{BCB861FF-00D2-6549-84F7-8FFE99A715A6}">
      <dsp:nvSpPr>
        <dsp:cNvPr id="0" name=""/>
        <dsp:cNvSpPr/>
      </dsp:nvSpPr>
      <dsp:spPr>
        <a:xfrm>
          <a:off x="7201409" y="346666"/>
          <a:ext cx="540454" cy="632229"/>
        </a:xfrm>
        <a:prstGeom prst="rightArrow">
          <a:avLst>
            <a:gd name="adj1" fmla="val 60000"/>
            <a:gd name="adj2" fmla="val 50000"/>
          </a:avLst>
        </a:prstGeom>
        <a:solidFill>
          <a:schemeClr val="bg1"/>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endParaRPr lang="en-US" sz="2400" kern="1200"/>
        </a:p>
      </dsp:txBody>
      <dsp:txXfrm>
        <a:off x="7201409" y="473112"/>
        <a:ext cx="378318" cy="379337"/>
      </dsp:txXfrm>
    </dsp:sp>
    <dsp:sp modelId="{24F2FA36-F51B-6940-BC79-23D575EC9931}">
      <dsp:nvSpPr>
        <dsp:cNvPr id="0" name=""/>
        <dsp:cNvSpPr/>
      </dsp:nvSpPr>
      <dsp:spPr>
        <a:xfrm>
          <a:off x="7966203" y="0"/>
          <a:ext cx="2549313" cy="1325563"/>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Mensural  Scoring-up Tool</a:t>
          </a:r>
        </a:p>
      </dsp:txBody>
      <dsp:txXfrm>
        <a:off x="8005027" y="38824"/>
        <a:ext cx="2471665" cy="1247915"/>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jpeg>
</file>

<file path=ppt/media/image7.JP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A6770D-002A-714C-A3DB-39C867B26B93}" type="datetimeFigureOut">
              <a:rPr lang="en-US" smtClean="0"/>
              <a:t>7/10/19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7DE536-BCA2-6E4F-9B0F-F68C26DAC58B}" type="slidenum">
              <a:rPr lang="en-US" smtClean="0"/>
              <a:t>‹#›</a:t>
            </a:fld>
            <a:endParaRPr lang="en-US"/>
          </a:p>
        </p:txBody>
      </p:sp>
    </p:spTree>
    <p:extLst>
      <p:ext uri="{BB962C8B-B14F-4D97-AF65-F5344CB8AC3E}">
        <p14:creationId xmlns:p14="http://schemas.microsoft.com/office/powerpoint/2010/main" val="3881389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past 4 years, I have been working at the Distributed Digital Music Archives and Libraries Lab (DDMAL Lab), at McGill Univ.</a:t>
            </a:r>
          </a:p>
          <a:p>
            <a:endParaRPr lang="en-US" dirty="0"/>
          </a:p>
          <a:p>
            <a:r>
              <a:rPr lang="en-US" dirty="0"/>
              <a:t>@DDMAL develop technologies for digital musical archives to make their images searchable not only by their metadata, but also by the music content.</a:t>
            </a:r>
          </a:p>
          <a:p>
            <a:endParaRPr lang="en-US" dirty="0"/>
          </a:p>
          <a:p>
            <a:r>
              <a:rPr lang="en-US" dirty="0"/>
              <a:t>My goal is to apply these technologies to the music of my home country: Guatemala</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Encode the music content of a set of manuscripts to preserve it and make it accessible both inside and outside of the country</a:t>
            </a:r>
          </a:p>
        </p:txBody>
      </p:sp>
      <p:sp>
        <p:nvSpPr>
          <p:cNvPr id="4" name="Slide Number Placeholder 3"/>
          <p:cNvSpPr>
            <a:spLocks noGrp="1"/>
          </p:cNvSpPr>
          <p:nvPr>
            <p:ph type="sldNum" sz="quarter" idx="10"/>
          </p:nvPr>
        </p:nvSpPr>
        <p:spPr/>
        <p:txBody>
          <a:bodyPr/>
          <a:lstStyle/>
          <a:p>
            <a:fld id="{067DE536-BCA2-6E4F-9B0F-F68C26DAC58B}" type="slidenum">
              <a:rPr lang="en-US" smtClean="0"/>
              <a:t>1</a:t>
            </a:fld>
            <a:endParaRPr lang="en-US"/>
          </a:p>
        </p:txBody>
      </p:sp>
    </p:spTree>
    <p:extLst>
      <p:ext uri="{BB962C8B-B14F-4D97-AF65-F5344CB8AC3E}">
        <p14:creationId xmlns:p14="http://schemas.microsoft.com/office/powerpoint/2010/main" val="15246438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trike="noStrike" dirty="0"/>
              <a:t>Cradle and camera</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0DB4377-55ED-1B41-AA03-496911571C7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569381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b="1" dirty="0"/>
              <a:t>Both sides </a:t>
            </a:r>
            <a:r>
              <a:rPr lang="en-US" dirty="0"/>
              <a:t>(</a:t>
            </a:r>
            <a:r>
              <a:rPr lang="en-US" b="1" dirty="0"/>
              <a:t>even distribution </a:t>
            </a:r>
            <a:r>
              <a:rPr lang="en-US" dirty="0"/>
              <a:t>of the light)</a:t>
            </a:r>
          </a:p>
          <a:p>
            <a:pPr marL="171450" indent="-171450">
              <a:buFont typeface="Arial" charset="0"/>
              <a:buChar char="•"/>
            </a:pPr>
            <a:r>
              <a:rPr lang="en-US" dirty="0"/>
              <a:t>Angle</a:t>
            </a:r>
          </a:p>
        </p:txBody>
      </p:sp>
      <p:sp>
        <p:nvSpPr>
          <p:cNvPr id="4" name="Slide Number Placeholder 3"/>
          <p:cNvSpPr>
            <a:spLocks noGrp="1"/>
          </p:cNvSpPr>
          <p:nvPr>
            <p:ph type="sldNum" sz="quarter" idx="5"/>
          </p:nvPr>
        </p:nvSpPr>
        <p:spPr/>
        <p:txBody>
          <a:bodyPr/>
          <a:lstStyle/>
          <a:p>
            <a:fld id="{D0DB4377-55ED-1B41-AA03-496911571C71}" type="slidenum">
              <a:rPr lang="en-US" smtClean="0">
                <a:solidFill>
                  <a:prstClr val="black"/>
                </a:solidFill>
              </a:rPr>
              <a:pPr/>
              <a:t>11</a:t>
            </a:fld>
            <a:endParaRPr lang="en-US">
              <a:solidFill>
                <a:prstClr val="black"/>
              </a:solidFill>
            </a:endParaRPr>
          </a:p>
        </p:txBody>
      </p:sp>
    </p:spTree>
    <p:extLst>
      <p:ext uri="{BB962C8B-B14F-4D97-AF65-F5344CB8AC3E}">
        <p14:creationId xmlns:p14="http://schemas.microsoft.com/office/powerpoint/2010/main" val="5919951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067DE536-BCA2-6E4F-9B0F-F68C26DAC58B}" type="slidenum">
              <a:rPr lang="en-US" smtClean="0"/>
              <a:t>12</a:t>
            </a:fld>
            <a:endParaRPr lang="en-US"/>
          </a:p>
        </p:txBody>
      </p:sp>
    </p:spTree>
    <p:extLst>
      <p:ext uri="{BB962C8B-B14F-4D97-AF65-F5344CB8AC3E}">
        <p14:creationId xmlns:p14="http://schemas.microsoft.com/office/powerpoint/2010/main" val="15119597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067DE536-BCA2-6E4F-9B0F-F68C26DAC58B}" type="slidenum">
              <a:rPr lang="en-US" smtClean="0"/>
              <a:t>13</a:t>
            </a:fld>
            <a:endParaRPr lang="en-US"/>
          </a:p>
        </p:txBody>
      </p:sp>
    </p:spTree>
    <p:extLst>
      <p:ext uri="{BB962C8B-B14F-4D97-AF65-F5344CB8AC3E}">
        <p14:creationId xmlns:p14="http://schemas.microsoft.com/office/powerpoint/2010/main" val="11476481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67DE536-BCA2-6E4F-9B0F-F68C26DAC58B}" type="slidenum">
              <a:rPr lang="en-US" smtClean="0"/>
              <a:t>14</a:t>
            </a:fld>
            <a:endParaRPr lang="en-US"/>
          </a:p>
        </p:txBody>
      </p:sp>
    </p:spTree>
    <p:extLst>
      <p:ext uri="{BB962C8B-B14F-4D97-AF65-F5344CB8AC3E}">
        <p14:creationId xmlns:p14="http://schemas.microsoft.com/office/powerpoint/2010/main" val="14952088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rgbClr val="FFFFFF"/>
                </a:solidFill>
                <a:latin typeface="+mn-lt"/>
                <a:ea typeface="+mn-ea"/>
                <a:cs typeface="+mn-cs"/>
              </a:rPr>
              <a:t>OMR does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ym typeface="Wingdings" pitchFamily="2" charset="2"/>
              </a:rPr>
              <a:t>Digital images of sheet music  MACHINE READABLE FORMAT (XML) that encodes the music</a:t>
            </a:r>
            <a:endParaRPr lang="en-US" sz="1200" kern="1200" dirty="0">
              <a:solidFill>
                <a:srgbClr val="FFFFFF"/>
              </a:solidFill>
              <a:latin typeface="+mn-lt"/>
              <a:ea typeface="+mn-ea"/>
              <a:cs typeface="+mn-cs"/>
              <a:sym typeface="Wingdings" pitchFamily="2" charset="2"/>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rgbClr val="FFFFFF"/>
                </a:solidFill>
                <a:latin typeface="+mn-lt"/>
                <a:ea typeface="+mn-ea"/>
                <a:cs typeface="+mn-cs"/>
              </a:rPr>
              <a:t>Workflow</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1" kern="1200" dirty="0">
                <a:solidFill>
                  <a:srgbClr val="FFFFFF"/>
                </a:solidFill>
                <a:latin typeface="+mn-lt"/>
                <a:ea typeface="+mn-ea"/>
                <a:cs typeface="+mn-cs"/>
              </a:rPr>
              <a:t>Technologies for the different steps have been developed at DDMAL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rgbClr val="FFFFFF"/>
                </a:solidFill>
                <a:latin typeface="+mn-lt"/>
                <a:ea typeface="+mn-ea"/>
                <a:cs typeface="+mn-cs"/>
              </a:rPr>
              <a:t>Document segmentation </a:t>
            </a:r>
            <a:r>
              <a:rPr lang="en-US" sz="1200" kern="1200" dirty="0">
                <a:solidFill>
                  <a:srgbClr val="FFFFFF"/>
                </a:solidFill>
                <a:latin typeface="+mn-lt"/>
                <a:ea typeface="+mn-ea"/>
                <a:cs typeface="+mn-cs"/>
                <a:sym typeface="Wingdings" pitchFamily="2" charset="2"/>
              </a:rPr>
              <a:t></a:t>
            </a:r>
            <a:r>
              <a:rPr lang="en-US" sz="1200" kern="1200" dirty="0">
                <a:solidFill>
                  <a:srgbClr val="FFFFFF"/>
                </a:solidFill>
                <a:latin typeface="+mn-lt"/>
                <a:ea typeface="+mn-ea"/>
                <a:cs typeface="+mn-cs"/>
              </a:rPr>
              <a:t> Separate the layers of music symbols, </a:t>
            </a:r>
            <a:r>
              <a:rPr lang="en-US" sz="1200" kern="1200" dirty="0" err="1">
                <a:solidFill>
                  <a:srgbClr val="FFFFFF"/>
                </a:solidFill>
                <a:latin typeface="+mn-lt"/>
                <a:ea typeface="+mn-ea"/>
                <a:cs typeface="+mn-cs"/>
              </a:rPr>
              <a:t>stafflines</a:t>
            </a:r>
            <a:r>
              <a:rPr lang="en-US" sz="1200" kern="1200" dirty="0">
                <a:solidFill>
                  <a:srgbClr val="FFFFFF"/>
                </a:solidFill>
                <a:latin typeface="+mn-lt"/>
                <a:ea typeface="+mn-ea"/>
                <a:cs typeface="+mn-cs"/>
              </a:rPr>
              <a:t>, and text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rgbClr val="FFFFFF"/>
                </a:solidFill>
                <a:latin typeface="+mn-lt"/>
                <a:ea typeface="+mn-ea"/>
                <a:cs typeface="+mn-cs"/>
              </a:rPr>
              <a:t>Use the music symbol layer alone for the next step. In which you give the software examples of the different CLASSES music symbols and then it learns based on those examples (DIFFERENT TYPES OF SYMBOLS) and classifies the rest of the page for you.</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rgbClr val="FFFFFF"/>
                </a:solidFill>
                <a:latin typeface="+mn-lt"/>
                <a:ea typeface="+mn-ea"/>
                <a:cs typeface="+mn-cs"/>
              </a:rPr>
              <a:t>The symbols and the staff-lines are used together to find the pitch</a:t>
            </a:r>
          </a:p>
          <a:p>
            <a:r>
              <a:rPr lang="en-US" b="1" dirty="0"/>
              <a:t>SYMBOLIC FILE</a:t>
            </a:r>
          </a:p>
        </p:txBody>
      </p:sp>
      <p:sp>
        <p:nvSpPr>
          <p:cNvPr id="4" name="Slide Number Placeholder 3"/>
          <p:cNvSpPr>
            <a:spLocks noGrp="1"/>
          </p:cNvSpPr>
          <p:nvPr>
            <p:ph type="sldNum" sz="quarter" idx="5"/>
          </p:nvPr>
        </p:nvSpPr>
        <p:spPr/>
        <p:txBody>
          <a:bodyPr/>
          <a:lstStyle/>
          <a:p>
            <a:fld id="{067DE536-BCA2-6E4F-9B0F-F68C26DAC58B}" type="slidenum">
              <a:rPr lang="en-US" smtClean="0"/>
              <a:t>15</a:t>
            </a:fld>
            <a:endParaRPr lang="en-US"/>
          </a:p>
        </p:txBody>
      </p:sp>
    </p:spTree>
    <p:extLst>
      <p:ext uri="{BB962C8B-B14F-4D97-AF65-F5344CB8AC3E}">
        <p14:creationId xmlns:p14="http://schemas.microsoft.com/office/powerpoint/2010/main" val="37415239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67DE536-BCA2-6E4F-9B0F-F68C26DAC58B}" type="slidenum">
              <a:rPr lang="en-US" smtClean="0"/>
              <a:t>16</a:t>
            </a:fld>
            <a:endParaRPr lang="en-US"/>
          </a:p>
        </p:txBody>
      </p:sp>
    </p:spTree>
    <p:extLst>
      <p:ext uri="{BB962C8B-B14F-4D97-AF65-F5344CB8AC3E}">
        <p14:creationId xmlns:p14="http://schemas.microsoft.com/office/powerpoint/2010/main" val="27071731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b="1" baseline="0" dirty="0"/>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b="1" baseline="0" dirty="0"/>
              <a:t>Last two barriers: notation and layout</a:t>
            </a:r>
          </a:p>
          <a:p>
            <a:pPr marL="457200" marR="0" lvl="1" indent="0" algn="l" defTabSz="914400" rtl="0" eaLnBrk="1" fontAlgn="auto" latinLnBrk="0" hangingPunct="1">
              <a:lnSpc>
                <a:spcPct val="100000"/>
              </a:lnSpc>
              <a:spcBef>
                <a:spcPts val="0"/>
              </a:spcBef>
              <a:spcAft>
                <a:spcPts val="0"/>
              </a:spcAft>
              <a:buClrTx/>
              <a:buSzTx/>
              <a:buFont typeface="+mj-lt"/>
              <a:buNone/>
              <a:tabLst/>
              <a:defRPr/>
            </a:pPr>
            <a:endParaRPr lang="en-US" b="1" baseline="0" dirty="0"/>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b="1" baseline="0" dirty="0"/>
              <a:t>EXPERT JOB OF INTERPRETING THE NOTE DURATION</a:t>
            </a:r>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b="1" baseline="0" dirty="0"/>
              <a:t>&amp; then PUTS EVERYTHING TOGETHER</a:t>
            </a:r>
          </a:p>
          <a:p>
            <a:pPr marL="457200" marR="0" lvl="1" indent="0" algn="l" defTabSz="914400" rtl="0" eaLnBrk="1" fontAlgn="auto" latinLnBrk="0" hangingPunct="1">
              <a:lnSpc>
                <a:spcPct val="100000"/>
              </a:lnSpc>
              <a:spcBef>
                <a:spcPts val="0"/>
              </a:spcBef>
              <a:spcAft>
                <a:spcPts val="0"/>
              </a:spcAft>
              <a:buClrTx/>
              <a:buSzTx/>
              <a:buFont typeface="+mj-lt"/>
              <a:buNone/>
              <a:tabLst/>
              <a:defRPr/>
            </a:pPr>
            <a:endParaRPr lang="en-US" b="1" baseline="0" dirty="0"/>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b="1" baseline="0" dirty="0"/>
              <a:t>Kept the original notation:  Useful for EXPERTS</a:t>
            </a:r>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b="1" baseline="0" dirty="0"/>
              <a:t>Original information + the relation between the voices</a:t>
            </a:r>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b="1" baseline="0" dirty="0"/>
              <a:t>Which is useful for music theory studies</a:t>
            </a:r>
          </a:p>
          <a:p>
            <a:pPr marL="457200" marR="0" lvl="1" indent="0" algn="l" defTabSz="914400" rtl="0" eaLnBrk="1" fontAlgn="auto" latinLnBrk="0" hangingPunct="1">
              <a:lnSpc>
                <a:spcPct val="100000"/>
              </a:lnSpc>
              <a:spcBef>
                <a:spcPts val="0"/>
              </a:spcBef>
              <a:spcAft>
                <a:spcPts val="0"/>
              </a:spcAft>
              <a:buClrTx/>
              <a:buSzTx/>
              <a:buFont typeface="+mj-lt"/>
              <a:buNone/>
              <a:tabLst/>
              <a:defRPr/>
            </a:pPr>
            <a:endParaRPr lang="en-US" b="1" baseline="0" dirty="0"/>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b="1" baseline="0" dirty="0"/>
              <a:t>Because it is encoded:</a:t>
            </a:r>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b="1" baseline="0" dirty="0"/>
              <a:t>-    Easy to change this mensural note values to modern note values</a:t>
            </a:r>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b="1" baseline="0" dirty="0"/>
              <a:t>-    Allow to play the music back</a:t>
            </a:r>
          </a:p>
          <a:p>
            <a:pPr marL="457200" marR="0" lvl="1" indent="0" algn="l" defTabSz="914400" rtl="0" eaLnBrk="1" fontAlgn="auto" latinLnBrk="0" hangingPunct="1">
              <a:lnSpc>
                <a:spcPct val="100000"/>
              </a:lnSpc>
              <a:spcBef>
                <a:spcPts val="0"/>
              </a:spcBef>
              <a:spcAft>
                <a:spcPts val="0"/>
              </a:spcAft>
              <a:buClrTx/>
              <a:buSzTx/>
              <a:buFont typeface="+mj-lt"/>
              <a:buNone/>
              <a:tabLst/>
              <a:defRPr/>
            </a:pPr>
            <a:r>
              <a:rPr lang="en-US" b="1" baseline="0" dirty="0">
                <a:sym typeface="Wingdings" pitchFamily="2" charset="2"/>
              </a:rPr>
              <a:t> </a:t>
            </a:r>
            <a:r>
              <a:rPr lang="en-US" b="1" baseline="0" dirty="0"/>
              <a:t> Accessible for "modern musicians" and the "general public"</a:t>
            </a:r>
          </a:p>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b="1" baseline="0" dirty="0"/>
          </a:p>
        </p:txBody>
      </p:sp>
      <p:sp>
        <p:nvSpPr>
          <p:cNvPr id="4" name="Slide Number Placeholder 3"/>
          <p:cNvSpPr>
            <a:spLocks noGrp="1"/>
          </p:cNvSpPr>
          <p:nvPr>
            <p:ph type="sldNum" sz="quarter" idx="10"/>
          </p:nvPr>
        </p:nvSpPr>
        <p:spPr/>
        <p:txBody>
          <a:bodyPr/>
          <a:lstStyle/>
          <a:p>
            <a:fld id="{F3C5368E-E84F-D44C-BF90-DA312DFA79B6}" type="slidenum">
              <a:rPr lang="en-US" smtClean="0"/>
              <a:t>17</a:t>
            </a:fld>
            <a:endParaRPr lang="en-US"/>
          </a:p>
        </p:txBody>
      </p:sp>
    </p:spTree>
    <p:extLst>
      <p:ext uri="{BB962C8B-B14F-4D97-AF65-F5344CB8AC3E}">
        <p14:creationId xmlns:p14="http://schemas.microsoft.com/office/powerpoint/2010/main" val="18432218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7DE536-BCA2-6E4F-9B0F-F68C26DAC58B}" type="slidenum">
              <a:rPr lang="en-US" smtClean="0"/>
              <a:t>18</a:t>
            </a:fld>
            <a:endParaRPr lang="en-US"/>
          </a:p>
        </p:txBody>
      </p:sp>
    </p:spTree>
    <p:extLst>
      <p:ext uri="{BB962C8B-B14F-4D97-AF65-F5344CB8AC3E}">
        <p14:creationId xmlns:p14="http://schemas.microsoft.com/office/powerpoint/2010/main" val="13186380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Shape 4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3" name="Shape 4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dirty="0"/>
          </a:p>
        </p:txBody>
      </p:sp>
    </p:spTree>
    <p:extLst>
      <p:ext uri="{BB962C8B-B14F-4D97-AF65-F5344CB8AC3E}">
        <p14:creationId xmlns:p14="http://schemas.microsoft.com/office/powerpoint/2010/main" val="1200414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sources I will be working with are A COLLECTION OF</a:t>
            </a:r>
          </a:p>
          <a:p>
            <a:pPr marL="171450" indent="-171450">
              <a:buFont typeface="Arial" panose="020B0604020202020204" pitchFamily="34" charset="0"/>
              <a:buChar char="•"/>
            </a:pPr>
            <a:r>
              <a:rPr lang="en-US" dirty="0"/>
              <a:t>SIX manuscript sources</a:t>
            </a:r>
          </a:p>
          <a:p>
            <a:pPr marL="171450" indent="-171450">
              <a:buFont typeface="Arial" panose="020B0604020202020204" pitchFamily="34" charset="0"/>
              <a:buChar char="•"/>
            </a:pPr>
            <a:r>
              <a:rPr lang="en-US" dirty="0"/>
              <a:t>Copied between the XVII and XVIII centuries</a:t>
            </a:r>
          </a:p>
          <a:p>
            <a:pPr marL="171450" indent="-171450">
              <a:buFont typeface="Arial" panose="020B0604020202020204" pitchFamily="34" charset="0"/>
              <a:buChar char="•"/>
            </a:pPr>
            <a:r>
              <a:rPr lang="en-US" dirty="0"/>
              <a:t>These MSS are choirbooks, that means they are written in choirbook format</a:t>
            </a:r>
          </a:p>
          <a:p>
            <a:pPr marL="171450" indent="-171450">
              <a:buFont typeface="Arial" panose="020B0604020202020204" pitchFamily="34" charset="0"/>
              <a:buChar char="•"/>
            </a:pPr>
            <a:r>
              <a:rPr lang="en-US" dirty="0"/>
              <a:t>And using an old system of music notation called mensural notation. This system was used in Europe throughout the … (brought to Guatemala in the XVII)</a:t>
            </a:r>
          </a:p>
        </p:txBody>
      </p:sp>
      <p:sp>
        <p:nvSpPr>
          <p:cNvPr id="4" name="Slide Number Placeholder 3"/>
          <p:cNvSpPr>
            <a:spLocks noGrp="1"/>
          </p:cNvSpPr>
          <p:nvPr>
            <p:ph type="sldNum" sz="quarter" idx="5"/>
          </p:nvPr>
        </p:nvSpPr>
        <p:spPr/>
        <p:txBody>
          <a:bodyPr/>
          <a:lstStyle/>
          <a:p>
            <a:fld id="{067DE536-BCA2-6E4F-9B0F-F68C26DAC58B}" type="slidenum">
              <a:rPr lang="en-US" smtClean="0"/>
              <a:t>2</a:t>
            </a:fld>
            <a:endParaRPr lang="en-US"/>
          </a:p>
        </p:txBody>
      </p:sp>
    </p:spTree>
    <p:extLst>
      <p:ext uri="{BB962C8B-B14F-4D97-AF65-F5344CB8AC3E}">
        <p14:creationId xmlns:p14="http://schemas.microsoft.com/office/powerpoint/2010/main" val="83202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Preservation</a:t>
            </a:r>
            <a:r>
              <a:rPr lang="en-US" dirty="0"/>
              <a:t> &amp; </a:t>
            </a:r>
            <a:r>
              <a:rPr lang="en-US" b="1" dirty="0"/>
              <a:t>Increasing Access to the music contained in these choirbooks</a:t>
            </a:r>
          </a:p>
          <a:p>
            <a:r>
              <a:rPr lang="en-US" dirty="0" err="1"/>
              <a:t>Soooo</a:t>
            </a:r>
            <a:r>
              <a:rPr lang="en-US" dirty="0"/>
              <a:t>… I consider there are 3 barriers for accessing the music content of these choirbooks have :</a:t>
            </a:r>
          </a:p>
          <a:p>
            <a:endParaRPr lang="en-US" dirty="0"/>
          </a:p>
          <a:p>
            <a:r>
              <a:rPr lang="en-US" dirty="0"/>
              <a:t>WHY THESE REPRESENT ISSUES</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Lack of digital images </a:t>
            </a:r>
            <a:r>
              <a:rPr lang="en-US" dirty="0">
                <a:sym typeface="Wingdings"/>
              </a:rPr>
              <a:t> access restricted to people able to visit</a:t>
            </a:r>
            <a:endParaRPr lang="en-US" dirty="0"/>
          </a:p>
          <a:p>
            <a:endParaRPr lang="en-US" dirty="0"/>
          </a:p>
          <a:p>
            <a:r>
              <a:rPr lang="en-US" dirty="0"/>
              <a:t>Modern musicians can not interpret it. </a:t>
            </a:r>
          </a:p>
          <a:p>
            <a:pPr lvl="1"/>
            <a:r>
              <a:rPr lang="en-US" dirty="0"/>
              <a:t>In order to determine the length of the notes (their durations) one needs to consider the context (the notes preceding and following)</a:t>
            </a:r>
          </a:p>
          <a:p>
            <a:r>
              <a:rPr lang="en-US" dirty="0"/>
              <a:t>You need an expert to interpret it</a:t>
            </a:r>
          </a:p>
          <a:p>
            <a:endParaRPr lang="en-US" dirty="0"/>
          </a:p>
          <a:p>
            <a:r>
              <a:rPr lang="en-US" dirty="0"/>
              <a:t>LAYOUT --&gt; NEXT SLIDE</a:t>
            </a:r>
          </a:p>
        </p:txBody>
      </p:sp>
      <p:sp>
        <p:nvSpPr>
          <p:cNvPr id="4" name="Slide Number Placeholder 3"/>
          <p:cNvSpPr>
            <a:spLocks noGrp="1"/>
          </p:cNvSpPr>
          <p:nvPr>
            <p:ph type="sldNum" sz="quarter" idx="5"/>
          </p:nvPr>
        </p:nvSpPr>
        <p:spPr/>
        <p:txBody>
          <a:bodyPr/>
          <a:lstStyle/>
          <a:p>
            <a:fld id="{067DE536-BCA2-6E4F-9B0F-F68C26DAC58B}" type="slidenum">
              <a:rPr lang="en-US" smtClean="0"/>
              <a:t>3</a:t>
            </a:fld>
            <a:endParaRPr lang="en-US"/>
          </a:p>
        </p:txBody>
      </p:sp>
    </p:spTree>
    <p:extLst>
      <p:ext uri="{BB962C8B-B14F-4D97-AF65-F5344CB8AC3E}">
        <p14:creationId xmlns:p14="http://schemas.microsoft.com/office/powerpoint/2010/main" val="26214492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layout doesn’t allow you to know which notes are sung together by the different voices at a particular time.</a:t>
            </a:r>
          </a:p>
          <a:p>
            <a:r>
              <a:rPr lang="en-US" dirty="0"/>
              <a:t>WHICH YOU WOULD KNOW IF THE PIECE WAS WRITTEN AS A SCORE</a:t>
            </a:r>
          </a:p>
          <a:p>
            <a:endParaRPr lang="en-US" b="1" dirty="0"/>
          </a:p>
          <a:p>
            <a:r>
              <a:rPr lang="en-US" dirty="0"/>
              <a:t>So, the issue is:</a:t>
            </a:r>
          </a:p>
          <a:p>
            <a:pPr marL="171450" indent="-171450">
              <a:buFont typeface="Arial" panose="020B0604020202020204" pitchFamily="34" charset="0"/>
              <a:buChar char="•"/>
            </a:pPr>
            <a:r>
              <a:rPr lang="en-US" dirty="0"/>
              <a:t>If you were in choirbook layout </a:t>
            </a:r>
          </a:p>
          <a:p>
            <a:pPr marL="171450" indent="-171450">
              <a:buFont typeface="Arial" panose="020B0604020202020204" pitchFamily="34" charset="0"/>
              <a:buChar char="•"/>
            </a:pPr>
            <a:r>
              <a:rPr lang="en-US" dirty="0"/>
              <a:t>To Know how the piece sounds like</a:t>
            </a:r>
          </a:p>
          <a:p>
            <a:pPr marL="628650" lvl="1" indent="-171450">
              <a:buFont typeface="Arial" panose="020B0604020202020204" pitchFamily="34" charset="0"/>
              <a:buChar char="•"/>
            </a:pPr>
            <a:r>
              <a:rPr lang="en-US" dirty="0"/>
              <a:t>4 experts in the notation singing each voice</a:t>
            </a:r>
          </a:p>
          <a:p>
            <a:pPr marL="628650" lvl="1" indent="-171450">
              <a:buFont typeface="Arial" panose="020B0604020202020204" pitchFamily="34" charset="0"/>
              <a:buChar char="•"/>
            </a:pPr>
            <a:r>
              <a:rPr lang="en-US" dirty="0"/>
              <a:t>OR 1 expert to transcribe the piece into a score</a:t>
            </a:r>
          </a:p>
          <a:p>
            <a:endParaRPr lang="en-US" b="1" dirty="0"/>
          </a:p>
          <a:p>
            <a:r>
              <a:rPr lang="en-US" b="1" dirty="0"/>
              <a:t>SO, AS I SAID BEFORE, THE IDEA IS REMOVING THESE ACCESIBILITY BARRIERS, USING THE MUSIC-ENCODING TECHNOLOGIES DEVELOPED AT THE DDMAL LAB</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067DE536-BCA2-6E4F-9B0F-F68C26DAC58B}"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530945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ym typeface="Wingdings" pitchFamily="2" charset="2"/>
              </a:rPr>
              <a:t>THE PROCESS WE WILL BE CONDUCTING TO ENCODE THE MUSIC CONTENT OF THESE MSS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ym typeface="Wingdings" pitchFamily="2" charset="2"/>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ym typeface="Wingdings" pitchFamily="2" charset="2"/>
              </a:rPr>
              <a:t>Digitization --&gt; obtain the digital images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ym typeface="Wingdings" pitchFamily="2" charset="2"/>
              </a:rPr>
              <a:t>Similar to OCR, but for recognizing music characters rather than text characters [other necessities]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ym typeface="Wingdings" pitchFamily="2" charset="2"/>
              </a:rPr>
              <a:t>A tool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ym typeface="Wingdings" pitchFamily="2" charset="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ym typeface="Wingdings" pitchFamily="2" charset="2"/>
              </a:rPr>
              <a:t>I Will provide details of each of these steps later</a:t>
            </a:r>
          </a:p>
          <a:p>
            <a:pPr marL="171450" indent="-171450">
              <a:buFont typeface="Arial" panose="020B0604020202020204" pitchFamily="34" charset="0"/>
              <a:buChar char="•"/>
            </a:pPr>
            <a:endParaRPr lang="en-US" b="0" dirty="0"/>
          </a:p>
          <a:p>
            <a:pPr marL="171450" indent="-171450">
              <a:buFont typeface="Wingdings" pitchFamily="2" charset="2"/>
              <a:buChar char="Ø"/>
            </a:pPr>
            <a:r>
              <a:rPr lang="en-US" b="0" dirty="0"/>
              <a:t>THIS (1) SOLVES THE DIGITIZATION BARRIER</a:t>
            </a:r>
          </a:p>
          <a:p>
            <a:pPr marL="171450" indent="-171450">
              <a:buFont typeface="Wingdings" pitchFamily="2" charset="2"/>
              <a:buChar char="Ø"/>
            </a:pPr>
            <a:r>
              <a:rPr lang="en-US" b="0" dirty="0"/>
              <a:t>THIS (3) SOLVES THE OTHER TWO BARRIERS: NOTATION</a:t>
            </a:r>
            <a:r>
              <a:rPr lang="en-US" b="0" baseline="0" dirty="0"/>
              <a:t> AND LAYOUT</a:t>
            </a:r>
          </a:p>
          <a:p>
            <a:pPr marL="171450" indent="-171450">
              <a:buFont typeface="Wingdings" pitchFamily="2" charset="2"/>
              <a:buChar char="Ø"/>
            </a:pPr>
            <a:endParaRPr lang="en-US" b="0" baseline="0" dirty="0"/>
          </a:p>
          <a:p>
            <a:pPr marL="171450" indent="-171450">
              <a:buFont typeface="Wingdings" pitchFamily="2" charset="2"/>
              <a:buChar char="Ø"/>
            </a:pPr>
            <a:r>
              <a:rPr lang="en-US" b="0" baseline="0" dirty="0"/>
              <a:t>THIS (2) IS THE STEP THAT CONNECTS THESE TWO (DIGITAL REPRESENTATION TO A SYMBOLIC ONE)</a:t>
            </a:r>
          </a:p>
          <a:p>
            <a:endParaRPr lang="en-US" dirty="0">
              <a:sym typeface="Wingdings" pitchFamily="2" charset="2"/>
            </a:endParaRPr>
          </a:p>
        </p:txBody>
      </p:sp>
      <p:sp>
        <p:nvSpPr>
          <p:cNvPr id="4" name="Slide Number Placeholder 3"/>
          <p:cNvSpPr>
            <a:spLocks noGrp="1"/>
          </p:cNvSpPr>
          <p:nvPr>
            <p:ph type="sldNum" sz="quarter" idx="5"/>
          </p:nvPr>
        </p:nvSpPr>
        <p:spPr/>
        <p:txBody>
          <a:bodyPr/>
          <a:lstStyle/>
          <a:p>
            <a:fld id="{D0DB4377-55ED-1B41-AA03-496911571C71}" type="slidenum">
              <a:rPr lang="en-US" smtClean="0"/>
              <a:t>5</a:t>
            </a:fld>
            <a:endParaRPr lang="en-US"/>
          </a:p>
        </p:txBody>
      </p:sp>
    </p:spTree>
    <p:extLst>
      <p:ext uri="{BB962C8B-B14F-4D97-AF65-F5344CB8AC3E}">
        <p14:creationId xmlns:p14="http://schemas.microsoft.com/office/powerpoint/2010/main" val="20733946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t>
            </a:r>
            <a:r>
              <a:rPr lang="en-US" dirty="0">
                <a:sym typeface="Wingdings" pitchFamily="2" charset="2"/>
              </a:rPr>
              <a:t> Done in Guatemala (actually I concluded this stage on January)</a:t>
            </a:r>
          </a:p>
          <a:p>
            <a:r>
              <a:rPr lang="en-US" dirty="0">
                <a:sym typeface="Wingdings" pitchFamily="2" charset="2"/>
              </a:rPr>
              <a:t>2 &amp; 3  conducted at</a:t>
            </a:r>
          </a:p>
          <a:p>
            <a:endParaRPr lang="en-US" dirty="0">
              <a:sym typeface="Wingdings" pitchFamily="2" charset="2"/>
            </a:endParaRPr>
          </a:p>
          <a:p>
            <a:r>
              <a:rPr lang="en-US" dirty="0">
                <a:sym typeface="Wingdings" pitchFamily="2" charset="2"/>
              </a:rPr>
              <a:t>PILOT PROJECT</a:t>
            </a:r>
          </a:p>
          <a:p>
            <a:endParaRPr lang="en-US" dirty="0">
              <a:sym typeface="Wingdings" pitchFamily="2" charset="2"/>
            </a:endParaRPr>
          </a:p>
        </p:txBody>
      </p:sp>
      <p:sp>
        <p:nvSpPr>
          <p:cNvPr id="4" name="Slide Number Placeholder 3"/>
          <p:cNvSpPr>
            <a:spLocks noGrp="1"/>
          </p:cNvSpPr>
          <p:nvPr>
            <p:ph type="sldNum" sz="quarter" idx="5"/>
          </p:nvPr>
        </p:nvSpPr>
        <p:spPr/>
        <p:txBody>
          <a:bodyPr/>
          <a:lstStyle/>
          <a:p>
            <a:fld id="{D0DB4377-55ED-1B41-AA03-496911571C71}" type="slidenum">
              <a:rPr lang="en-US" smtClean="0"/>
              <a:t>6</a:t>
            </a:fld>
            <a:endParaRPr lang="en-US"/>
          </a:p>
        </p:txBody>
      </p:sp>
    </p:spTree>
    <p:extLst>
      <p:ext uri="{BB962C8B-B14F-4D97-AF65-F5344CB8AC3E}">
        <p14:creationId xmlns:p14="http://schemas.microsoft.com/office/powerpoint/2010/main" val="28870222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US" dirty="0"/>
          </a:p>
          <a:p>
            <a:pPr lvl="1"/>
            <a:r>
              <a:rPr lang="en-US" dirty="0"/>
              <a:t>- Antiquity  --&gt;  no flatbed scanner</a:t>
            </a:r>
          </a:p>
          <a:p>
            <a:pPr lvl="1"/>
            <a:r>
              <a:rPr lang="en-US" dirty="0"/>
              <a:t>- Book Scanner (cameras over head)</a:t>
            </a:r>
          </a:p>
          <a:p>
            <a:pPr lvl="1"/>
            <a:r>
              <a:rPr lang="en-US" dirty="0"/>
              <a:t>-&gt; NO </a:t>
            </a:r>
            <a:r>
              <a:rPr lang="en-US" dirty="0" err="1"/>
              <a:t>approp</a:t>
            </a:r>
            <a:r>
              <a:rPr lang="en-US" dirty="0"/>
              <a:t>. for the large dimensions of the books</a:t>
            </a:r>
          </a:p>
          <a:p>
            <a:pPr marL="628650" lvl="1" indent="-171450">
              <a:buFontTx/>
              <a:buChar char="-"/>
            </a:pPr>
            <a:r>
              <a:rPr lang="en-US" dirty="0"/>
              <a:t>buying is not an option  --&gt;  DIY </a:t>
            </a:r>
            <a:r>
              <a:rPr lang="en-US" b="1" dirty="0"/>
              <a:t>[I am going to present now the details]</a:t>
            </a:r>
          </a:p>
        </p:txBody>
      </p:sp>
      <p:sp>
        <p:nvSpPr>
          <p:cNvPr id="4" name="Slide Number Placeholder 3"/>
          <p:cNvSpPr>
            <a:spLocks noGrp="1"/>
          </p:cNvSpPr>
          <p:nvPr>
            <p:ph type="sldNum" sz="quarter" idx="5"/>
          </p:nvPr>
        </p:nvSpPr>
        <p:spPr/>
        <p:txBody>
          <a:bodyPr/>
          <a:lstStyle/>
          <a:p>
            <a:fld id="{D0DB4377-55ED-1B41-AA03-496911571C71}" type="slidenum">
              <a:rPr lang="en-US" smtClean="0"/>
              <a:t>7</a:t>
            </a:fld>
            <a:endParaRPr lang="en-US"/>
          </a:p>
        </p:txBody>
      </p:sp>
    </p:spTree>
    <p:extLst>
      <p:ext uri="{BB962C8B-B14F-4D97-AF65-F5344CB8AC3E}">
        <p14:creationId xmlns:p14="http://schemas.microsoft.com/office/powerpoint/2010/main" val="20086642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 Cradle</a:t>
            </a:r>
            <a:r>
              <a:rPr lang="en-US" dirty="0"/>
              <a:t> </a:t>
            </a:r>
            <a:r>
              <a:rPr lang="en-US" dirty="0">
                <a:sym typeface="Wingdings"/>
              </a:rPr>
              <a:t> </a:t>
            </a:r>
            <a:r>
              <a:rPr lang="en-US" b="1" dirty="0"/>
              <a:t>V-shaped:</a:t>
            </a:r>
          </a:p>
          <a:p>
            <a:pPr marL="171450" indent="-171450">
              <a:buFont typeface="Arial" charset="0"/>
              <a:buChar char="•"/>
            </a:pPr>
            <a:r>
              <a:rPr lang="en-US" dirty="0"/>
              <a:t>To</a:t>
            </a:r>
            <a:r>
              <a:rPr lang="en-US" baseline="0" dirty="0"/>
              <a:t> reduce the stress in the book’s spine</a:t>
            </a:r>
          </a:p>
          <a:p>
            <a:endParaRPr lang="en-US" dirty="0"/>
          </a:p>
          <a:p>
            <a:r>
              <a:rPr lang="en-US" b="1" dirty="0"/>
              <a:t>2) Cameras </a:t>
            </a:r>
            <a:r>
              <a:rPr lang="en-US" b="0" dirty="0"/>
              <a:t>(Nikon D750 with 24 Megapixels = </a:t>
            </a:r>
            <a:r>
              <a:rPr lang="en-CA" sz="1200" b="0" i="0" u="none" strike="noStrike" kern="1200" dirty="0">
                <a:solidFill>
                  <a:schemeClr val="tx1"/>
                </a:solidFill>
                <a:effectLst/>
                <a:latin typeface="+mn-lt"/>
                <a:ea typeface="+mn-ea"/>
                <a:cs typeface="+mn-cs"/>
              </a:rPr>
              <a:t>6016 x 4016 pixels)</a:t>
            </a:r>
            <a:endParaRPr lang="en-US" b="0" dirty="0"/>
          </a:p>
          <a:p>
            <a:pPr marL="171450" indent="-171450">
              <a:buFont typeface="Arial" charset="0"/>
              <a:buChar char="•"/>
            </a:pPr>
            <a:r>
              <a:rPr lang="en-US" dirty="0"/>
              <a:t>Perpendicular to the surface</a:t>
            </a:r>
            <a:r>
              <a:rPr lang="en-US" baseline="0" dirty="0"/>
              <a:t> (the page) being photographed</a:t>
            </a:r>
          </a:p>
          <a:p>
            <a:pPr marL="171450" indent="-171450">
              <a:buFont typeface="Arial" charset="0"/>
              <a:buChar char="•"/>
            </a:pPr>
            <a:r>
              <a:rPr lang="en-US" baseline="0" dirty="0"/>
              <a:t>You can have two for saving time</a:t>
            </a:r>
          </a:p>
          <a:p>
            <a:pPr marL="171450" indent="-171450">
              <a:buFont typeface="Arial" charset="0"/>
              <a:buChar char="•"/>
            </a:pPr>
            <a:r>
              <a:rPr lang="en-US" baseline="0" dirty="0"/>
              <a:t>Or just one</a:t>
            </a:r>
          </a:p>
          <a:p>
            <a:pPr marL="628650" lvl="1" indent="-171450">
              <a:buFont typeface="Arial" charset="0"/>
              <a:buChar char="•"/>
            </a:pPr>
            <a:r>
              <a:rPr lang="en-US" baseline="0" dirty="0"/>
              <a:t>You would just have to photographed all the versos first, </a:t>
            </a:r>
          </a:p>
          <a:p>
            <a:pPr marL="628650" lvl="1" indent="-171450">
              <a:buFont typeface="Arial" charset="0"/>
              <a:buChar char="•"/>
            </a:pPr>
            <a:r>
              <a:rPr lang="en-US" baseline="0" dirty="0"/>
              <a:t>Then turn the book around, </a:t>
            </a:r>
          </a:p>
          <a:p>
            <a:pPr marL="628650" lvl="1" indent="-171450">
              <a:buFont typeface="Arial" charset="0"/>
              <a:buChar char="•"/>
            </a:pPr>
            <a:r>
              <a:rPr lang="en-US" baseline="0" dirty="0"/>
              <a:t>And photograph all the rectos</a:t>
            </a:r>
          </a:p>
          <a:p>
            <a:pPr marL="171450" lvl="0" indent="-171450">
              <a:buFont typeface="Arial" charset="0"/>
              <a:buChar char="•"/>
            </a:pPr>
            <a:endParaRPr lang="en-US" baseline="0" dirty="0"/>
          </a:p>
          <a:p>
            <a:pPr marL="0" lvl="0" indent="0">
              <a:buFont typeface="+mj-lt"/>
              <a:buNone/>
            </a:pPr>
            <a:r>
              <a:rPr lang="en-US" baseline="0" dirty="0"/>
              <a:t>3) Lighting</a:t>
            </a:r>
          </a:p>
          <a:p>
            <a:pPr marL="171450" lvl="0" indent="-171450">
              <a:buFont typeface="Arial" panose="020B0604020202020204" pitchFamily="34" charset="0"/>
              <a:buChar char="•"/>
            </a:pPr>
            <a:r>
              <a:rPr lang="en-US" baseline="0" dirty="0"/>
              <a:t>Resemble natural light</a:t>
            </a:r>
          </a:p>
          <a:p>
            <a:pPr marL="171450" lvl="0" indent="-171450">
              <a:buFont typeface="Arial" panose="020B0604020202020204" pitchFamily="34" charset="0"/>
              <a:buChar char="•"/>
            </a:pPr>
            <a:endParaRPr lang="en-US" baseline="0" dirty="0"/>
          </a:p>
          <a:p>
            <a:pPr marL="0" marR="0" lvl="0" indent="0" algn="l" defTabSz="914400" rtl="0" eaLnBrk="1" fontAlgn="auto" latinLnBrk="0" hangingPunct="1">
              <a:lnSpc>
                <a:spcPct val="100000"/>
              </a:lnSpc>
              <a:spcBef>
                <a:spcPts val="0"/>
              </a:spcBef>
              <a:spcAft>
                <a:spcPts val="0"/>
              </a:spcAft>
              <a:buClrTx/>
              <a:buSzTx/>
              <a:buFont typeface="Arial" charset="0"/>
              <a:buNone/>
              <a:tabLst/>
              <a:defRPr/>
            </a:pPr>
            <a:r>
              <a:rPr lang="en-US" strike="sngStrike" dirty="0"/>
              <a:t>4) Glass platen </a:t>
            </a:r>
            <a:r>
              <a:rPr lang="en-US" strike="sngStrike" dirty="0">
                <a:sym typeface="Wingdings" pitchFamily="2" charset="2"/>
              </a:rPr>
              <a:t> NO!</a:t>
            </a:r>
            <a:endParaRPr lang="en-US" strike="sngStrike" dirty="0"/>
          </a:p>
          <a:p>
            <a:pPr marL="628650" marR="0" lvl="1" indent="-171450" algn="l" defTabSz="914400" rtl="0" eaLnBrk="1" fontAlgn="auto" latinLnBrk="0" hangingPunct="1">
              <a:lnSpc>
                <a:spcPct val="100000"/>
              </a:lnSpc>
              <a:spcBef>
                <a:spcPts val="0"/>
              </a:spcBef>
              <a:spcAft>
                <a:spcPts val="0"/>
              </a:spcAft>
              <a:buClrTx/>
              <a:buSzTx/>
              <a:buFont typeface="Arial" charset="0"/>
              <a:buChar char="•"/>
              <a:tabLst/>
              <a:defRPr/>
            </a:pPr>
            <a:endParaRPr lang="en-US" baseline="0" dirty="0"/>
          </a:p>
          <a:p>
            <a:pPr marL="0" lvl="0" indent="0">
              <a:buFont typeface="Arial" charset="0"/>
              <a:buNone/>
            </a:pPr>
            <a:r>
              <a:rPr lang="en-US" baseline="0" dirty="0"/>
              <a:t>Everything was built or borrowed </a:t>
            </a:r>
            <a:r>
              <a:rPr lang="en-US" baseline="0" dirty="0">
                <a:sym typeface="Wingdings"/>
              </a:rPr>
              <a:t></a:t>
            </a:r>
          </a:p>
          <a:p>
            <a:pPr marL="0" lvl="0" indent="0">
              <a:buFont typeface="Arial" charset="0"/>
              <a:buNone/>
            </a:pPr>
            <a:r>
              <a:rPr lang="en-US" baseline="0" dirty="0">
                <a:sym typeface="Wingdings"/>
              </a:rPr>
              <a:t>( And go through the details in the slide (build / borrow from &amp; specificities) )</a:t>
            </a:r>
            <a:endParaRPr lang="en-US" baseline="0" dirty="0"/>
          </a:p>
          <a:p>
            <a:endParaRPr lang="en-US" baseline="0" dirty="0"/>
          </a:p>
        </p:txBody>
      </p:sp>
      <p:sp>
        <p:nvSpPr>
          <p:cNvPr id="4" name="Slide Number Placeholder 3"/>
          <p:cNvSpPr>
            <a:spLocks noGrp="1"/>
          </p:cNvSpPr>
          <p:nvPr>
            <p:ph type="sldNum" sz="quarter" idx="5"/>
          </p:nvPr>
        </p:nvSpPr>
        <p:spPr/>
        <p:txBody>
          <a:bodyPr/>
          <a:lstStyle/>
          <a:p>
            <a:fld id="{D0DB4377-55ED-1B41-AA03-496911571C71}" type="slidenum">
              <a:rPr lang="en-US" smtClean="0">
                <a:solidFill>
                  <a:prstClr val="black"/>
                </a:solidFill>
              </a:rPr>
              <a:pPr/>
              <a:t>8</a:t>
            </a:fld>
            <a:endParaRPr lang="en-US">
              <a:solidFill>
                <a:prstClr val="black"/>
              </a:solidFill>
            </a:endParaRPr>
          </a:p>
        </p:txBody>
      </p:sp>
    </p:spTree>
    <p:extLst>
      <p:ext uri="{BB962C8B-B14F-4D97-AF65-F5344CB8AC3E}">
        <p14:creationId xmlns:p14="http://schemas.microsoft.com/office/powerpoint/2010/main" val="6888032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trike="noStrike" dirty="0"/>
              <a:t>Cradle</a:t>
            </a:r>
          </a:p>
        </p:txBody>
      </p:sp>
      <p:sp>
        <p:nvSpPr>
          <p:cNvPr id="4" name="Slide Number Placeholder 3"/>
          <p:cNvSpPr>
            <a:spLocks noGrp="1"/>
          </p:cNvSpPr>
          <p:nvPr>
            <p:ph type="sldNum" sz="quarter" idx="10"/>
          </p:nvPr>
        </p:nvSpPr>
        <p:spPr/>
        <p:txBody>
          <a:bodyPr/>
          <a:lstStyle/>
          <a:p>
            <a:fld id="{D0DB4377-55ED-1B41-AA03-496911571C71}" type="slidenum">
              <a:rPr lang="en-US" smtClean="0">
                <a:solidFill>
                  <a:prstClr val="black"/>
                </a:solidFill>
              </a:rPr>
              <a:pPr/>
              <a:t>9</a:t>
            </a:fld>
            <a:endParaRPr lang="en-US">
              <a:solidFill>
                <a:prstClr val="black"/>
              </a:solidFill>
            </a:endParaRPr>
          </a:p>
        </p:txBody>
      </p:sp>
    </p:spTree>
    <p:extLst>
      <p:ext uri="{BB962C8B-B14F-4D97-AF65-F5344CB8AC3E}">
        <p14:creationId xmlns:p14="http://schemas.microsoft.com/office/powerpoint/2010/main" val="8223580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03F16-4236-3343-BECA-4574FE7FD0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B80C287-065C-014E-A5F5-26CB9D71D6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09F95F0-5F19-F943-A020-924670A58A9A}"/>
              </a:ext>
            </a:extLst>
          </p:cNvPr>
          <p:cNvSpPr>
            <a:spLocks noGrp="1"/>
          </p:cNvSpPr>
          <p:nvPr>
            <p:ph type="dt" sz="half" idx="10"/>
          </p:nvPr>
        </p:nvSpPr>
        <p:spPr/>
        <p:txBody>
          <a:bodyPr/>
          <a:lstStyle/>
          <a:p>
            <a:fld id="{327136B9-B4AB-BA47-9B63-85759D22F0CE}" type="datetime1">
              <a:rPr lang="en-CA" smtClean="0"/>
              <a:t>2019-07-10</a:t>
            </a:fld>
            <a:endParaRPr lang="en-US"/>
          </a:p>
        </p:txBody>
      </p:sp>
      <p:sp>
        <p:nvSpPr>
          <p:cNvPr id="5" name="Footer Placeholder 4">
            <a:extLst>
              <a:ext uri="{FF2B5EF4-FFF2-40B4-BE49-F238E27FC236}">
                <a16:creationId xmlns:a16="http://schemas.microsoft.com/office/drawing/2014/main" id="{7D6120E9-8077-244D-93E6-80EC26BF8C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07C90A-BE50-D74F-9E46-CF7FFCEBFC50}"/>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145734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1D6BA-05B8-FE43-BCF9-138EC952ED6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4173C5-072C-1F4A-8DE2-986E806903B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B5960D-80BC-FA40-B53B-4362B80680C4}"/>
              </a:ext>
            </a:extLst>
          </p:cNvPr>
          <p:cNvSpPr>
            <a:spLocks noGrp="1"/>
          </p:cNvSpPr>
          <p:nvPr>
            <p:ph type="dt" sz="half" idx="10"/>
          </p:nvPr>
        </p:nvSpPr>
        <p:spPr/>
        <p:txBody>
          <a:bodyPr/>
          <a:lstStyle/>
          <a:p>
            <a:fld id="{4D8024DC-1B52-8C40-8827-0A22B04F39A7}" type="datetime1">
              <a:rPr lang="en-CA" smtClean="0"/>
              <a:t>2019-07-10</a:t>
            </a:fld>
            <a:endParaRPr lang="en-US"/>
          </a:p>
        </p:txBody>
      </p:sp>
      <p:sp>
        <p:nvSpPr>
          <p:cNvPr id="5" name="Footer Placeholder 4">
            <a:extLst>
              <a:ext uri="{FF2B5EF4-FFF2-40B4-BE49-F238E27FC236}">
                <a16:creationId xmlns:a16="http://schemas.microsoft.com/office/drawing/2014/main" id="{F8B4CE12-FD59-3446-B0F1-C5FAD03157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5AB6F1-AB9E-0E45-984D-CF31970266D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3575641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243CE5-3535-3549-A0DC-6C5FAA6DCC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6053AA-6FA9-C542-8E2D-FD157F0AC29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04C101-5AE1-C243-A8E3-A265F965D6AF}"/>
              </a:ext>
            </a:extLst>
          </p:cNvPr>
          <p:cNvSpPr>
            <a:spLocks noGrp="1"/>
          </p:cNvSpPr>
          <p:nvPr>
            <p:ph type="dt" sz="half" idx="10"/>
          </p:nvPr>
        </p:nvSpPr>
        <p:spPr/>
        <p:txBody>
          <a:bodyPr/>
          <a:lstStyle/>
          <a:p>
            <a:fld id="{687CD9D2-52FE-3D4C-A65A-2F3C26120E52}" type="datetime1">
              <a:rPr lang="en-CA" smtClean="0"/>
              <a:t>2019-07-10</a:t>
            </a:fld>
            <a:endParaRPr lang="en-US"/>
          </a:p>
        </p:txBody>
      </p:sp>
      <p:sp>
        <p:nvSpPr>
          <p:cNvPr id="5" name="Footer Placeholder 4">
            <a:extLst>
              <a:ext uri="{FF2B5EF4-FFF2-40B4-BE49-F238E27FC236}">
                <a16:creationId xmlns:a16="http://schemas.microsoft.com/office/drawing/2014/main" id="{B6798375-5BB5-F240-9435-F590D23336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09DD46-99A7-CC49-8886-61133130C06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944239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15600" y="2867800"/>
            <a:ext cx="11360800" cy="1122400"/>
          </a:xfrm>
          <a:prstGeom prst="rect">
            <a:avLst/>
          </a:prstGeom>
        </p:spPr>
        <p:txBody>
          <a:bodyPr lIns="91425" tIns="91425" rIns="91425" bIns="91425" anchor="ctr"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5" name="Shape 15"/>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35889571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05EF9-E677-D74A-938C-6F4D9F858F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AAC880-EDC8-BE4D-8E16-CE644EEF4C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E7C5441-B30A-B24D-951E-9DD64AC871CA}"/>
              </a:ext>
            </a:extLst>
          </p:cNvPr>
          <p:cNvSpPr>
            <a:spLocks noGrp="1"/>
          </p:cNvSpPr>
          <p:nvPr>
            <p:ph type="dt" sz="half" idx="10"/>
          </p:nvPr>
        </p:nvSpPr>
        <p:spPr/>
        <p:txBody>
          <a:bodyPr/>
          <a:lstStyle/>
          <a:p>
            <a:fld id="{17C608CB-714F-D34E-8117-57687A5E2A42}"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AB758ED7-49C4-4F4F-A56E-A8FB8F45A463}"/>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8B1134E2-98A7-0B4E-9806-5E392873FC51}"/>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530B4-BC9A-6F40-A85D-3BC8FFC3C1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F8A8C0-E16C-B14D-BF4C-43035A3CF9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8BD964-6E1B-4C4E-B481-93053C11C98A}"/>
              </a:ext>
            </a:extLst>
          </p:cNvPr>
          <p:cNvSpPr>
            <a:spLocks noGrp="1"/>
          </p:cNvSpPr>
          <p:nvPr>
            <p:ph type="dt" sz="half" idx="10"/>
          </p:nvPr>
        </p:nvSpPr>
        <p:spPr/>
        <p:txBody>
          <a:bodyPr/>
          <a:lstStyle/>
          <a:p>
            <a:fld id="{0190BB07-43D9-E342-845B-743BE3171290}"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4FCE98E2-3824-A744-AB1E-5501FFD1EAC0}"/>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838CA455-E575-EA48-B668-D8F432BEDA8A}"/>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EFDB3-68B7-1D48-A449-CD1D460CB0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8048658-A3BE-DF46-B9AD-69CC27841C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C8F632-EBC4-B845-A11D-3F7FB61902CE}"/>
              </a:ext>
            </a:extLst>
          </p:cNvPr>
          <p:cNvSpPr>
            <a:spLocks noGrp="1"/>
          </p:cNvSpPr>
          <p:nvPr>
            <p:ph type="dt" sz="half" idx="10"/>
          </p:nvPr>
        </p:nvSpPr>
        <p:spPr/>
        <p:txBody>
          <a:bodyPr/>
          <a:lstStyle/>
          <a:p>
            <a:fld id="{208E7ACF-E953-FC47-992F-127BE3753C93}"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F17F6352-2DF1-5D41-92BF-3437E7D6D65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1D4F7DF2-82D9-324B-8EE6-B69274983F29}"/>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497D4-A26B-AD47-B7FE-2273F09F75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5D9283-A4FF-4344-93D7-A287DA25A88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C4CD64-E912-FE41-BBDD-46230B1B095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8D64B48-A95F-284B-9963-9C206CD5C609}"/>
              </a:ext>
            </a:extLst>
          </p:cNvPr>
          <p:cNvSpPr>
            <a:spLocks noGrp="1"/>
          </p:cNvSpPr>
          <p:nvPr>
            <p:ph type="dt" sz="half" idx="10"/>
          </p:nvPr>
        </p:nvSpPr>
        <p:spPr/>
        <p:txBody>
          <a:bodyPr/>
          <a:lstStyle/>
          <a:p>
            <a:fld id="{DA29E98D-FF29-D041-8149-C6E78C14A645}" type="datetime1">
              <a:rPr lang="en-CA" smtClean="0">
                <a:solidFill>
                  <a:prstClr val="black">
                    <a:tint val="75000"/>
                  </a:prstClr>
                </a:solidFill>
              </a:rPr>
              <a:t>2019-07-10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039DB703-2D34-4E42-A579-E6C212369C61}"/>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14EB3A87-4335-894C-B61F-037B8E0ED966}"/>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A6635-C7BE-494F-87B3-8527928BF8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3C8830-65B2-6E47-8B77-30FB51B67F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3927F27-E4F1-524A-A762-14071B57EF1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418B86-21FC-F248-ABFA-6E06CBFA41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F67005-0D59-B245-B9FB-76D1DEAD8B5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363861-3968-CF48-93CC-1E83589DEFC2}"/>
              </a:ext>
            </a:extLst>
          </p:cNvPr>
          <p:cNvSpPr>
            <a:spLocks noGrp="1"/>
          </p:cNvSpPr>
          <p:nvPr>
            <p:ph type="dt" sz="half" idx="10"/>
          </p:nvPr>
        </p:nvSpPr>
        <p:spPr/>
        <p:txBody>
          <a:bodyPr/>
          <a:lstStyle/>
          <a:p>
            <a:fld id="{E3B19E83-CE88-FB43-9152-BB4B8ADE5369}" type="datetime1">
              <a:rPr lang="en-CA" smtClean="0">
                <a:solidFill>
                  <a:prstClr val="black">
                    <a:tint val="75000"/>
                  </a:prstClr>
                </a:solidFill>
              </a:rPr>
              <a:t>2019-07-10</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id="{165EE204-6F58-FC40-8B36-6816ADE55419}"/>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id="{997C2A4B-B461-DC49-AF14-3E012772E6FA}"/>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E673F-D3B1-D74F-BDAE-30F6929CDEE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10CB7B-D0E3-7340-865D-D98205A11987}"/>
              </a:ext>
            </a:extLst>
          </p:cNvPr>
          <p:cNvSpPr>
            <a:spLocks noGrp="1"/>
          </p:cNvSpPr>
          <p:nvPr>
            <p:ph type="dt" sz="half" idx="10"/>
          </p:nvPr>
        </p:nvSpPr>
        <p:spPr/>
        <p:txBody>
          <a:bodyPr/>
          <a:lstStyle/>
          <a:p>
            <a:fld id="{A7E53FA5-AB6E-D248-9730-9C34B22E8909}" type="datetime1">
              <a:rPr lang="en-CA" smtClean="0">
                <a:solidFill>
                  <a:prstClr val="black">
                    <a:tint val="75000"/>
                  </a:prstClr>
                </a:solidFill>
              </a:rPr>
              <a:t>2019-07-10</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0C40639C-2178-5940-8C80-D5DC7064A879}"/>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149D73C5-51B2-FA48-831A-5E1FCB0D42F1}"/>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33A253-A751-BF45-9B1C-9E65C7C6BE89}"/>
              </a:ext>
            </a:extLst>
          </p:cNvPr>
          <p:cNvSpPr>
            <a:spLocks noGrp="1"/>
          </p:cNvSpPr>
          <p:nvPr>
            <p:ph type="dt" sz="half" idx="10"/>
          </p:nvPr>
        </p:nvSpPr>
        <p:spPr/>
        <p:txBody>
          <a:bodyPr/>
          <a:lstStyle/>
          <a:p>
            <a:fld id="{0841CCA8-BCBD-4A44-B0B2-CC1A7D836AC7}" type="datetime1">
              <a:rPr lang="en-CA" smtClean="0">
                <a:solidFill>
                  <a:prstClr val="black">
                    <a:tint val="75000"/>
                  </a:prstClr>
                </a:solidFill>
              </a:rPr>
              <a:t>2019-07-10</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id="{5B455B92-028D-C944-95EC-F21001B2A758}"/>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id="{A7A1F577-1B3A-2E44-A133-F3DEA1AA93A0}"/>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E527E9-B021-B54B-AB8A-28DE9A8A71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AFE4121-90E4-C346-9A21-3D4D4313537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C6F4A6-36B4-8042-88E0-7D93F3B2F2FE}"/>
              </a:ext>
            </a:extLst>
          </p:cNvPr>
          <p:cNvSpPr>
            <a:spLocks noGrp="1"/>
          </p:cNvSpPr>
          <p:nvPr>
            <p:ph type="dt" sz="half" idx="10"/>
          </p:nvPr>
        </p:nvSpPr>
        <p:spPr/>
        <p:txBody>
          <a:bodyPr/>
          <a:lstStyle/>
          <a:p>
            <a:fld id="{BF6050A1-A807-9147-8C37-AE8E3B1FA5D2}" type="datetime1">
              <a:rPr lang="en-CA" smtClean="0"/>
              <a:t>2019-07-10</a:t>
            </a:fld>
            <a:endParaRPr lang="en-US"/>
          </a:p>
        </p:txBody>
      </p:sp>
      <p:sp>
        <p:nvSpPr>
          <p:cNvPr id="5" name="Footer Placeholder 4">
            <a:extLst>
              <a:ext uri="{FF2B5EF4-FFF2-40B4-BE49-F238E27FC236}">
                <a16:creationId xmlns:a16="http://schemas.microsoft.com/office/drawing/2014/main" id="{A9682C2E-14B6-5545-A205-4331ABEFD6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105507-DE75-0D46-9D70-7774DB3E065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85303556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20E96-EB5F-CD4A-A1A6-569B3F27AB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F4F10B6-5076-E048-B9D0-1C635E73D8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88855A1-AE3F-8C47-8D6E-C3E9A10C5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4C2B44-2473-AB4D-8BCD-DF88BC67E02A}"/>
              </a:ext>
            </a:extLst>
          </p:cNvPr>
          <p:cNvSpPr>
            <a:spLocks noGrp="1"/>
          </p:cNvSpPr>
          <p:nvPr>
            <p:ph type="dt" sz="half" idx="10"/>
          </p:nvPr>
        </p:nvSpPr>
        <p:spPr/>
        <p:txBody>
          <a:bodyPr/>
          <a:lstStyle/>
          <a:p>
            <a:fld id="{39CF3021-01D4-064D-B51A-D31F7C247404}" type="datetime1">
              <a:rPr lang="en-CA" smtClean="0">
                <a:solidFill>
                  <a:prstClr val="black">
                    <a:tint val="75000"/>
                  </a:prstClr>
                </a:solidFill>
              </a:rPr>
              <a:t>2019-07-10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8CA2892C-FA5E-C749-936A-152F80B76D2C}"/>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1756ABEE-E946-2A46-B5AF-0CAABA054136}"/>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0A1F3-8BB4-DC4E-A2AE-F51E19A9AA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1DF0E07-0D74-4345-8C38-3B893223DB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39B73CF-E9FE-E04F-9E47-2BE84AACC9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D1EF4B-A979-9740-B980-AA383E6AC0A4}"/>
              </a:ext>
            </a:extLst>
          </p:cNvPr>
          <p:cNvSpPr>
            <a:spLocks noGrp="1"/>
          </p:cNvSpPr>
          <p:nvPr>
            <p:ph type="dt" sz="half" idx="10"/>
          </p:nvPr>
        </p:nvSpPr>
        <p:spPr/>
        <p:txBody>
          <a:bodyPr/>
          <a:lstStyle/>
          <a:p>
            <a:fld id="{89EBDB37-E6DA-6644-A024-FB8AD52C3944}" type="datetime1">
              <a:rPr lang="en-CA" smtClean="0">
                <a:solidFill>
                  <a:prstClr val="black">
                    <a:tint val="75000"/>
                  </a:prstClr>
                </a:solidFill>
              </a:rPr>
              <a:t>2019-07-10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0CA44A02-5C9B-354A-A603-3A0ACFA8D10F}"/>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FC768DF0-3979-8348-99E1-8AC0242B5166}"/>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5367F-8728-1244-8233-D61C0C4A4F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3428FA-D102-AA46-B497-C5666F3BF9B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DE1517-92B3-F247-80B9-ACEF9BC0E709}"/>
              </a:ext>
            </a:extLst>
          </p:cNvPr>
          <p:cNvSpPr>
            <a:spLocks noGrp="1"/>
          </p:cNvSpPr>
          <p:nvPr>
            <p:ph type="dt" sz="half" idx="10"/>
          </p:nvPr>
        </p:nvSpPr>
        <p:spPr/>
        <p:txBody>
          <a:bodyPr/>
          <a:lstStyle/>
          <a:p>
            <a:fld id="{B6D2F0E9-B4B1-8F43-B325-9BBBF7E1C882}"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6FF90506-5B0A-1747-84CF-BE9524FB28E8}"/>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39E0676C-E082-E541-94EC-A9F4AC6290FE}"/>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5AA3F2-A58A-ED4F-BDC5-7D66698C762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28DDB9-956D-5F43-92E5-D083E2E312C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B9759B-AC05-2041-BD7B-CDAB7238FBB4}"/>
              </a:ext>
            </a:extLst>
          </p:cNvPr>
          <p:cNvSpPr>
            <a:spLocks noGrp="1"/>
          </p:cNvSpPr>
          <p:nvPr>
            <p:ph type="dt" sz="half" idx="10"/>
          </p:nvPr>
        </p:nvSpPr>
        <p:spPr/>
        <p:txBody>
          <a:bodyPr/>
          <a:lstStyle/>
          <a:p>
            <a:fld id="{DB00BEA0-B9C4-BB47-A810-F6A29FD0339F}"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8346BE8A-96D1-E74F-9D09-93C88D2C0566}"/>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6DCEFFA2-1DC5-0C41-8546-3FFA364CDECF}"/>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15600" y="2867800"/>
            <a:ext cx="11360800" cy="1122400"/>
          </a:xfrm>
          <a:prstGeom prst="rect">
            <a:avLst/>
          </a:prstGeom>
        </p:spPr>
        <p:txBody>
          <a:bodyPr lIns="91425" tIns="91425" rIns="91425" bIns="91425" anchor="ctr"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5" name="Shape 15"/>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solidFill>
                  <a:prstClr val="black">
                    <a:tint val="75000"/>
                  </a:prstClr>
                </a:solidFill>
              </a:rPr>
              <a:pPr/>
              <a:t>‹#›</a:t>
            </a:fld>
            <a:endParaRPr lang="en">
              <a:solidFill>
                <a:prstClr val="black">
                  <a:tint val="75000"/>
                </a:prstClr>
              </a:solidFil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005EF9-E677-D74A-938C-6F4D9F858F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AAC880-EDC8-BE4D-8E16-CE644EEF4C7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E7C5441-B30A-B24D-951E-9DD64AC871CA}"/>
              </a:ext>
            </a:extLst>
          </p:cNvPr>
          <p:cNvSpPr>
            <a:spLocks noGrp="1"/>
          </p:cNvSpPr>
          <p:nvPr>
            <p:ph type="dt" sz="half" idx="10"/>
          </p:nvPr>
        </p:nvSpPr>
        <p:spPr/>
        <p:txBody>
          <a:bodyPr/>
          <a:lstStyle/>
          <a:p>
            <a:fld id="{34BFD366-2BCD-474F-9C26-0DBBECAA4BEC}"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AB758ED7-49C4-4F4F-A56E-A8FB8F45A463}"/>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8B1134E2-98A7-0B4E-9806-5E392873FC51}"/>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530B4-BC9A-6F40-A85D-3BC8FFC3C1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F8A8C0-E16C-B14D-BF4C-43035A3CF9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8BD964-6E1B-4C4E-B481-93053C11C98A}"/>
              </a:ext>
            </a:extLst>
          </p:cNvPr>
          <p:cNvSpPr>
            <a:spLocks noGrp="1"/>
          </p:cNvSpPr>
          <p:nvPr>
            <p:ph type="dt" sz="half" idx="10"/>
          </p:nvPr>
        </p:nvSpPr>
        <p:spPr/>
        <p:txBody>
          <a:bodyPr/>
          <a:lstStyle/>
          <a:p>
            <a:fld id="{0AE8650E-A810-434C-A504-9F19EA7739C8}"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4FCE98E2-3824-A744-AB1E-5501FFD1EAC0}"/>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838CA455-E575-EA48-B668-D8F432BEDA8A}"/>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EFDB3-68B7-1D48-A449-CD1D460CB0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8048658-A3BE-DF46-B9AD-69CC27841C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3C8F632-EBC4-B845-A11D-3F7FB61902CE}"/>
              </a:ext>
            </a:extLst>
          </p:cNvPr>
          <p:cNvSpPr>
            <a:spLocks noGrp="1"/>
          </p:cNvSpPr>
          <p:nvPr>
            <p:ph type="dt" sz="half" idx="10"/>
          </p:nvPr>
        </p:nvSpPr>
        <p:spPr/>
        <p:txBody>
          <a:bodyPr/>
          <a:lstStyle/>
          <a:p>
            <a:fld id="{94F9F698-1141-FF48-901D-CC8D5033971E}"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F17F6352-2DF1-5D41-92BF-3437E7D6D65E}"/>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1D4F7DF2-82D9-324B-8EE6-B69274983F29}"/>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497D4-A26B-AD47-B7FE-2273F09F75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5D9283-A4FF-4344-93D7-A287DA25A88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FC4CD64-E912-FE41-BBDD-46230B1B095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8D64B48-A95F-284B-9963-9C206CD5C609}"/>
              </a:ext>
            </a:extLst>
          </p:cNvPr>
          <p:cNvSpPr>
            <a:spLocks noGrp="1"/>
          </p:cNvSpPr>
          <p:nvPr>
            <p:ph type="dt" sz="half" idx="10"/>
          </p:nvPr>
        </p:nvSpPr>
        <p:spPr/>
        <p:txBody>
          <a:bodyPr/>
          <a:lstStyle/>
          <a:p>
            <a:fld id="{0DFB4726-F935-CE48-9BDB-AF1C30B0C54E}" type="datetime1">
              <a:rPr lang="en-CA" smtClean="0">
                <a:solidFill>
                  <a:prstClr val="black">
                    <a:tint val="75000"/>
                  </a:prstClr>
                </a:solidFill>
              </a:rPr>
              <a:t>2019-07-10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039DB703-2D34-4E42-A579-E6C212369C61}"/>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14EB3A87-4335-894C-B61F-037B8E0ED966}"/>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A6635-C7BE-494F-87B3-8527928BF81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3C8830-65B2-6E47-8B77-30FB51B67F9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3927F27-E4F1-524A-A762-14071B57EF1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8418B86-21FC-F248-ABFA-6E06CBFA413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6F67005-0D59-B245-B9FB-76D1DEAD8B5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1363861-3968-CF48-93CC-1E83589DEFC2}"/>
              </a:ext>
            </a:extLst>
          </p:cNvPr>
          <p:cNvSpPr>
            <a:spLocks noGrp="1"/>
          </p:cNvSpPr>
          <p:nvPr>
            <p:ph type="dt" sz="half" idx="10"/>
          </p:nvPr>
        </p:nvSpPr>
        <p:spPr/>
        <p:txBody>
          <a:bodyPr/>
          <a:lstStyle/>
          <a:p>
            <a:fld id="{EB47509B-B824-A94C-8A6D-2A8D47453F39}" type="datetime1">
              <a:rPr lang="en-CA" smtClean="0">
                <a:solidFill>
                  <a:prstClr val="black">
                    <a:tint val="75000"/>
                  </a:prstClr>
                </a:solidFill>
              </a:rPr>
              <a:t>2019-07-10</a:t>
            </a:fld>
            <a:endParaRPr lang="en-US">
              <a:solidFill>
                <a:prstClr val="black">
                  <a:tint val="75000"/>
                </a:prstClr>
              </a:solidFill>
            </a:endParaRPr>
          </a:p>
        </p:txBody>
      </p:sp>
      <p:sp>
        <p:nvSpPr>
          <p:cNvPr id="8" name="Footer Placeholder 7">
            <a:extLst>
              <a:ext uri="{FF2B5EF4-FFF2-40B4-BE49-F238E27FC236}">
                <a16:creationId xmlns:a16="http://schemas.microsoft.com/office/drawing/2014/main" id="{165EE204-6F58-FC40-8B36-6816ADE55419}"/>
              </a:ext>
            </a:extLst>
          </p:cNvPr>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a:extLst>
              <a:ext uri="{FF2B5EF4-FFF2-40B4-BE49-F238E27FC236}">
                <a16:creationId xmlns:a16="http://schemas.microsoft.com/office/drawing/2014/main" id="{997C2A4B-B461-DC49-AF14-3E012772E6FA}"/>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64268C-72AD-5E44-A5B1-3FAF50F611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9607C13-1156-B64F-95E4-1077613ACF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1426FBB-CFCD-8942-A4F4-11177CB03F36}"/>
              </a:ext>
            </a:extLst>
          </p:cNvPr>
          <p:cNvSpPr>
            <a:spLocks noGrp="1"/>
          </p:cNvSpPr>
          <p:nvPr>
            <p:ph type="dt" sz="half" idx="10"/>
          </p:nvPr>
        </p:nvSpPr>
        <p:spPr/>
        <p:txBody>
          <a:bodyPr/>
          <a:lstStyle/>
          <a:p>
            <a:fld id="{97DB5CCB-4582-7F47-9FD5-0BC7F822C8BF}" type="datetime1">
              <a:rPr lang="en-CA" smtClean="0"/>
              <a:t>2019-07-10</a:t>
            </a:fld>
            <a:endParaRPr lang="en-US"/>
          </a:p>
        </p:txBody>
      </p:sp>
      <p:sp>
        <p:nvSpPr>
          <p:cNvPr id="5" name="Footer Placeholder 4">
            <a:extLst>
              <a:ext uri="{FF2B5EF4-FFF2-40B4-BE49-F238E27FC236}">
                <a16:creationId xmlns:a16="http://schemas.microsoft.com/office/drawing/2014/main" id="{E04F140C-6616-3447-ACBB-10A395BCE0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5E4362-E124-C54F-98BA-67D60558E3A7}"/>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158233829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E673F-D3B1-D74F-BDAE-30F6929CDEE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610CB7B-D0E3-7340-865D-D98205A11987}"/>
              </a:ext>
            </a:extLst>
          </p:cNvPr>
          <p:cNvSpPr>
            <a:spLocks noGrp="1"/>
          </p:cNvSpPr>
          <p:nvPr>
            <p:ph type="dt" sz="half" idx="10"/>
          </p:nvPr>
        </p:nvSpPr>
        <p:spPr/>
        <p:txBody>
          <a:bodyPr/>
          <a:lstStyle/>
          <a:p>
            <a:fld id="{2658CD1D-04F2-4E47-9AFA-8DFB97462AA5}" type="datetime1">
              <a:rPr lang="en-CA" smtClean="0">
                <a:solidFill>
                  <a:prstClr val="black">
                    <a:tint val="75000"/>
                  </a:prstClr>
                </a:solidFill>
              </a:rPr>
              <a:t>2019-07-10</a:t>
            </a:fld>
            <a:endParaRPr lang="en-US">
              <a:solidFill>
                <a:prstClr val="black">
                  <a:tint val="75000"/>
                </a:prstClr>
              </a:solidFill>
            </a:endParaRPr>
          </a:p>
        </p:txBody>
      </p:sp>
      <p:sp>
        <p:nvSpPr>
          <p:cNvPr id="4" name="Footer Placeholder 3">
            <a:extLst>
              <a:ext uri="{FF2B5EF4-FFF2-40B4-BE49-F238E27FC236}">
                <a16:creationId xmlns:a16="http://schemas.microsoft.com/office/drawing/2014/main" id="{0C40639C-2178-5940-8C80-D5DC7064A879}"/>
              </a:ext>
            </a:extLst>
          </p:cNvPr>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a:extLst>
              <a:ext uri="{FF2B5EF4-FFF2-40B4-BE49-F238E27FC236}">
                <a16:creationId xmlns:a16="http://schemas.microsoft.com/office/drawing/2014/main" id="{149D73C5-51B2-FA48-831A-5E1FCB0D42F1}"/>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33A253-A751-BF45-9B1C-9E65C7C6BE89}"/>
              </a:ext>
            </a:extLst>
          </p:cNvPr>
          <p:cNvSpPr>
            <a:spLocks noGrp="1"/>
          </p:cNvSpPr>
          <p:nvPr>
            <p:ph type="dt" sz="half" idx="10"/>
          </p:nvPr>
        </p:nvSpPr>
        <p:spPr/>
        <p:txBody>
          <a:bodyPr/>
          <a:lstStyle/>
          <a:p>
            <a:fld id="{3E86F2B1-264B-3D42-94CC-431009A731BC}" type="datetime1">
              <a:rPr lang="en-CA" smtClean="0">
                <a:solidFill>
                  <a:prstClr val="black">
                    <a:tint val="75000"/>
                  </a:prstClr>
                </a:solidFill>
              </a:rPr>
              <a:t>2019-07-10</a:t>
            </a:fld>
            <a:endParaRPr lang="en-US">
              <a:solidFill>
                <a:prstClr val="black">
                  <a:tint val="75000"/>
                </a:prstClr>
              </a:solidFill>
            </a:endParaRPr>
          </a:p>
        </p:txBody>
      </p:sp>
      <p:sp>
        <p:nvSpPr>
          <p:cNvPr id="3" name="Footer Placeholder 2">
            <a:extLst>
              <a:ext uri="{FF2B5EF4-FFF2-40B4-BE49-F238E27FC236}">
                <a16:creationId xmlns:a16="http://schemas.microsoft.com/office/drawing/2014/main" id="{5B455B92-028D-C944-95EC-F21001B2A758}"/>
              </a:ext>
            </a:extLst>
          </p:cNvPr>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a:extLst>
              <a:ext uri="{FF2B5EF4-FFF2-40B4-BE49-F238E27FC236}">
                <a16:creationId xmlns:a16="http://schemas.microsoft.com/office/drawing/2014/main" id="{A7A1F577-1B3A-2E44-A133-F3DEA1AA93A0}"/>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220E96-EB5F-CD4A-A1A6-569B3F27ABE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F4F10B6-5076-E048-B9D0-1C635E73D8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88855A1-AE3F-8C47-8D6E-C3E9A10C50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14C2B44-2473-AB4D-8BCD-DF88BC67E02A}"/>
              </a:ext>
            </a:extLst>
          </p:cNvPr>
          <p:cNvSpPr>
            <a:spLocks noGrp="1"/>
          </p:cNvSpPr>
          <p:nvPr>
            <p:ph type="dt" sz="half" idx="10"/>
          </p:nvPr>
        </p:nvSpPr>
        <p:spPr/>
        <p:txBody>
          <a:bodyPr/>
          <a:lstStyle/>
          <a:p>
            <a:fld id="{B84BAE20-4301-DC42-BDD1-4C879E3BA3FF}" type="datetime1">
              <a:rPr lang="en-CA" smtClean="0">
                <a:solidFill>
                  <a:prstClr val="black">
                    <a:tint val="75000"/>
                  </a:prstClr>
                </a:solidFill>
              </a:rPr>
              <a:t>2019-07-10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8CA2892C-FA5E-C749-936A-152F80B76D2C}"/>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1756ABEE-E946-2A46-B5AF-0CAABA054136}"/>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0A1F3-8BB4-DC4E-A2AE-F51E19A9AA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1DF0E07-0D74-4345-8C38-3B893223DBA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39B73CF-E9FE-E04F-9E47-2BE84AACC9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D1EF4B-A979-9740-B980-AA383E6AC0A4}"/>
              </a:ext>
            </a:extLst>
          </p:cNvPr>
          <p:cNvSpPr>
            <a:spLocks noGrp="1"/>
          </p:cNvSpPr>
          <p:nvPr>
            <p:ph type="dt" sz="half" idx="10"/>
          </p:nvPr>
        </p:nvSpPr>
        <p:spPr/>
        <p:txBody>
          <a:bodyPr/>
          <a:lstStyle/>
          <a:p>
            <a:fld id="{CDBA4808-07F7-664E-980C-A71A14796CC7}" type="datetime1">
              <a:rPr lang="en-CA" smtClean="0">
                <a:solidFill>
                  <a:prstClr val="black">
                    <a:tint val="75000"/>
                  </a:prstClr>
                </a:solidFill>
              </a:rPr>
              <a:t>2019-07-10</a:t>
            </a:fld>
            <a:endParaRPr lang="en-US">
              <a:solidFill>
                <a:prstClr val="black">
                  <a:tint val="75000"/>
                </a:prstClr>
              </a:solidFill>
            </a:endParaRPr>
          </a:p>
        </p:txBody>
      </p:sp>
      <p:sp>
        <p:nvSpPr>
          <p:cNvPr id="6" name="Footer Placeholder 5">
            <a:extLst>
              <a:ext uri="{FF2B5EF4-FFF2-40B4-BE49-F238E27FC236}">
                <a16:creationId xmlns:a16="http://schemas.microsoft.com/office/drawing/2014/main" id="{0CA44A02-5C9B-354A-A603-3A0ACFA8D10F}"/>
              </a:ext>
            </a:extLst>
          </p:cNvPr>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a:extLst>
              <a:ext uri="{FF2B5EF4-FFF2-40B4-BE49-F238E27FC236}">
                <a16:creationId xmlns:a16="http://schemas.microsoft.com/office/drawing/2014/main" id="{FC768DF0-3979-8348-99E1-8AC0242B5166}"/>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5367F-8728-1244-8233-D61C0C4A4F9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23428FA-D102-AA46-B497-C5666F3BF9B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DE1517-92B3-F247-80B9-ACEF9BC0E709}"/>
              </a:ext>
            </a:extLst>
          </p:cNvPr>
          <p:cNvSpPr>
            <a:spLocks noGrp="1"/>
          </p:cNvSpPr>
          <p:nvPr>
            <p:ph type="dt" sz="half" idx="10"/>
          </p:nvPr>
        </p:nvSpPr>
        <p:spPr/>
        <p:txBody>
          <a:bodyPr/>
          <a:lstStyle/>
          <a:p>
            <a:fld id="{22056DC1-06DB-CC4E-AC89-24B37A511D08}"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6FF90506-5B0A-1747-84CF-BE9524FB28E8}"/>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39E0676C-E082-E541-94EC-A9F4AC6290FE}"/>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5AA3F2-A58A-ED4F-BDC5-7D66698C762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28DDB9-956D-5F43-92E5-D083E2E312C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B9759B-AC05-2041-BD7B-CDAB7238FBB4}"/>
              </a:ext>
            </a:extLst>
          </p:cNvPr>
          <p:cNvSpPr>
            <a:spLocks noGrp="1"/>
          </p:cNvSpPr>
          <p:nvPr>
            <p:ph type="dt" sz="half" idx="10"/>
          </p:nvPr>
        </p:nvSpPr>
        <p:spPr/>
        <p:txBody>
          <a:bodyPr/>
          <a:lstStyle/>
          <a:p>
            <a:fld id="{73782599-8438-D94A-98F5-34DF48F4D687}"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8346BE8A-96D1-E74F-9D09-93C88D2C0566}"/>
              </a:ext>
            </a:extLst>
          </p:cNvPr>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6DCEFFA2-1DC5-0C41-8546-3FFA364CDECF}"/>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15600" y="2867800"/>
            <a:ext cx="11360800" cy="1122400"/>
          </a:xfrm>
          <a:prstGeom prst="rect">
            <a:avLst/>
          </a:prstGeom>
        </p:spPr>
        <p:txBody>
          <a:bodyPr lIns="91425" tIns="91425" rIns="91425" bIns="91425" anchor="ctr"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5" name="Shape 15"/>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solidFill>
                  <a:prstClr val="black">
                    <a:tint val="75000"/>
                  </a:prstClr>
                </a:solidFill>
              </a:rPr>
              <a:pPr/>
              <a:t>‹#›</a:t>
            </a:fld>
            <a:endParaRPr lang="en">
              <a:solidFill>
                <a:prstClr val="black">
                  <a:tint val="75000"/>
                </a:prstClr>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57CCB-66AF-B541-B1BC-6F296AF331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48FC306-D8A5-5F4D-B670-4C7CC6D080E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7E6428-5729-9449-9F43-64CFB84DEB8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390A18C-F9AF-924D-8F05-E474CCE9B994}"/>
              </a:ext>
            </a:extLst>
          </p:cNvPr>
          <p:cNvSpPr>
            <a:spLocks noGrp="1"/>
          </p:cNvSpPr>
          <p:nvPr>
            <p:ph type="dt" sz="half" idx="10"/>
          </p:nvPr>
        </p:nvSpPr>
        <p:spPr/>
        <p:txBody>
          <a:bodyPr/>
          <a:lstStyle/>
          <a:p>
            <a:fld id="{B6DD7D03-D3C3-3346-9FD6-36A2AA4A2CB2}" type="datetime1">
              <a:rPr lang="en-CA" smtClean="0"/>
              <a:t>2019-07-10</a:t>
            </a:fld>
            <a:endParaRPr lang="en-US"/>
          </a:p>
        </p:txBody>
      </p:sp>
      <p:sp>
        <p:nvSpPr>
          <p:cNvPr id="6" name="Footer Placeholder 5">
            <a:extLst>
              <a:ext uri="{FF2B5EF4-FFF2-40B4-BE49-F238E27FC236}">
                <a16:creationId xmlns:a16="http://schemas.microsoft.com/office/drawing/2014/main" id="{6060876F-68EA-CD4A-A975-BA7AD48866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89675AF-8DDC-8343-8921-AA9C61A51F12}"/>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348639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17600-C63C-E849-9411-D54C8C13BD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0DC654F-5341-E544-8AE5-60E2B5D961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8B12A0D-A68B-BA46-9113-91BFB5BFA08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A79D39B-EB61-2D45-BFC2-51D42D7668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1561B64-F4E9-C340-9D39-7BF6F37A71D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C39E5B6-3BE2-8B43-A0EC-1CBEAE21D4F6}"/>
              </a:ext>
            </a:extLst>
          </p:cNvPr>
          <p:cNvSpPr>
            <a:spLocks noGrp="1"/>
          </p:cNvSpPr>
          <p:nvPr>
            <p:ph type="dt" sz="half" idx="10"/>
          </p:nvPr>
        </p:nvSpPr>
        <p:spPr/>
        <p:txBody>
          <a:bodyPr/>
          <a:lstStyle/>
          <a:p>
            <a:fld id="{5C775A9C-98DD-3641-BE7E-BAA44AAC3885}" type="datetime1">
              <a:rPr lang="en-CA" smtClean="0"/>
              <a:t>2019-07-10</a:t>
            </a:fld>
            <a:endParaRPr lang="en-US"/>
          </a:p>
        </p:txBody>
      </p:sp>
      <p:sp>
        <p:nvSpPr>
          <p:cNvPr id="8" name="Footer Placeholder 7">
            <a:extLst>
              <a:ext uri="{FF2B5EF4-FFF2-40B4-BE49-F238E27FC236}">
                <a16:creationId xmlns:a16="http://schemas.microsoft.com/office/drawing/2014/main" id="{901EDDEA-8BC1-214E-BD85-D5CE1C8DD7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F60134-BC77-6B46-91E6-0D4C07FFFD0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072495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08F34-2468-1849-B0BC-77FA148B2D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328953-95FF-A644-8241-4CE9538CA67F}"/>
              </a:ext>
            </a:extLst>
          </p:cNvPr>
          <p:cNvSpPr>
            <a:spLocks noGrp="1"/>
          </p:cNvSpPr>
          <p:nvPr>
            <p:ph type="dt" sz="half" idx="10"/>
          </p:nvPr>
        </p:nvSpPr>
        <p:spPr/>
        <p:txBody>
          <a:bodyPr/>
          <a:lstStyle/>
          <a:p>
            <a:fld id="{E0F55330-0C09-BE49-946F-148D0BDBFE58}" type="datetime1">
              <a:rPr lang="en-CA" smtClean="0"/>
              <a:t>2019-07-10</a:t>
            </a:fld>
            <a:endParaRPr lang="en-US"/>
          </a:p>
        </p:txBody>
      </p:sp>
      <p:sp>
        <p:nvSpPr>
          <p:cNvPr id="4" name="Footer Placeholder 3">
            <a:extLst>
              <a:ext uri="{FF2B5EF4-FFF2-40B4-BE49-F238E27FC236}">
                <a16:creationId xmlns:a16="http://schemas.microsoft.com/office/drawing/2014/main" id="{BD4DF2F7-B35F-8042-9A97-7269D0E6EE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DC93C21-01B8-1743-9EC1-601ED4D5F99C}"/>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553144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99CFA0F-CA54-504C-83D2-8B283F7919EF}"/>
              </a:ext>
            </a:extLst>
          </p:cNvPr>
          <p:cNvSpPr>
            <a:spLocks noGrp="1"/>
          </p:cNvSpPr>
          <p:nvPr>
            <p:ph type="dt" sz="half" idx="10"/>
          </p:nvPr>
        </p:nvSpPr>
        <p:spPr/>
        <p:txBody>
          <a:bodyPr/>
          <a:lstStyle/>
          <a:p>
            <a:fld id="{0685A763-48D6-6A4A-BA74-82EF30F6F135}" type="datetime1">
              <a:rPr lang="en-CA" smtClean="0"/>
              <a:t>2019-07-10</a:t>
            </a:fld>
            <a:endParaRPr lang="en-US"/>
          </a:p>
        </p:txBody>
      </p:sp>
      <p:sp>
        <p:nvSpPr>
          <p:cNvPr id="3" name="Footer Placeholder 2">
            <a:extLst>
              <a:ext uri="{FF2B5EF4-FFF2-40B4-BE49-F238E27FC236}">
                <a16:creationId xmlns:a16="http://schemas.microsoft.com/office/drawing/2014/main" id="{140CB52E-B398-CE42-B4DF-E111E26804C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9AA77A-AEFA-2C4A-AB18-194BAB5F5969}"/>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1968491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C23B7-A2D3-2F49-8F7A-DDCC583D95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2D9146A-A511-2043-A2A9-54572BEE51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63E4F2A-0197-7B4A-8588-69EAB9B07A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09B32FA-C9C8-3D44-8166-9E23F3F6C12C}"/>
              </a:ext>
            </a:extLst>
          </p:cNvPr>
          <p:cNvSpPr>
            <a:spLocks noGrp="1"/>
          </p:cNvSpPr>
          <p:nvPr>
            <p:ph type="dt" sz="half" idx="10"/>
          </p:nvPr>
        </p:nvSpPr>
        <p:spPr/>
        <p:txBody>
          <a:bodyPr/>
          <a:lstStyle/>
          <a:p>
            <a:fld id="{328D1845-6CE3-2846-8BF4-6E05ABEE7987}" type="datetime1">
              <a:rPr lang="en-CA" smtClean="0"/>
              <a:t>2019-07-10</a:t>
            </a:fld>
            <a:endParaRPr lang="en-US"/>
          </a:p>
        </p:txBody>
      </p:sp>
      <p:sp>
        <p:nvSpPr>
          <p:cNvPr id="6" name="Footer Placeholder 5">
            <a:extLst>
              <a:ext uri="{FF2B5EF4-FFF2-40B4-BE49-F238E27FC236}">
                <a16:creationId xmlns:a16="http://schemas.microsoft.com/office/drawing/2014/main" id="{E1C53010-DF79-6B45-86B7-AE5BD3596D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A8B42D-5176-8846-99D8-C64A86D34FAB}"/>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730907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211F0-9C63-5142-BDE2-ACDA6986CC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FB55D9-18DB-2243-85B6-39F6633197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8FC27B6-C818-1C44-BED6-911FDF1859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7355A89-E69A-A348-932D-8004B6D5EF13}"/>
              </a:ext>
            </a:extLst>
          </p:cNvPr>
          <p:cNvSpPr>
            <a:spLocks noGrp="1"/>
          </p:cNvSpPr>
          <p:nvPr>
            <p:ph type="dt" sz="half" idx="10"/>
          </p:nvPr>
        </p:nvSpPr>
        <p:spPr/>
        <p:txBody>
          <a:bodyPr/>
          <a:lstStyle/>
          <a:p>
            <a:fld id="{6327562B-B1B8-9942-B1FD-71F4D46076F6}" type="datetime1">
              <a:rPr lang="en-CA" smtClean="0"/>
              <a:t>2019-07-10</a:t>
            </a:fld>
            <a:endParaRPr lang="en-US"/>
          </a:p>
        </p:txBody>
      </p:sp>
      <p:sp>
        <p:nvSpPr>
          <p:cNvPr id="6" name="Footer Placeholder 5">
            <a:extLst>
              <a:ext uri="{FF2B5EF4-FFF2-40B4-BE49-F238E27FC236}">
                <a16:creationId xmlns:a16="http://schemas.microsoft.com/office/drawing/2014/main" id="{5408666E-76ED-294D-8707-BF96EFA8AE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3CE9D3-7415-A74C-ABE7-8E9B686E8317}"/>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3257197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B110C92-16C2-5942-8224-C61DA53EF4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9A069A4-2016-D343-B37A-DBB85CCF6F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20C28B-0772-CB4E-A83A-3BA55AE8B0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BFF031-43C3-9746-B1E3-1770EAA6C434}" type="datetime1">
              <a:rPr lang="en-CA" smtClean="0"/>
              <a:t>2019-07-10</a:t>
            </a:fld>
            <a:endParaRPr lang="en-US"/>
          </a:p>
        </p:txBody>
      </p:sp>
      <p:sp>
        <p:nvSpPr>
          <p:cNvPr id="5" name="Footer Placeholder 4">
            <a:extLst>
              <a:ext uri="{FF2B5EF4-FFF2-40B4-BE49-F238E27FC236}">
                <a16:creationId xmlns:a16="http://schemas.microsoft.com/office/drawing/2014/main" id="{26A95C52-5E2D-AC4F-93CD-C2D4F09ADB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77540FB-A639-B449-A057-55D7CCF9B1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B79235-E426-D04C-BD5A-D6C3FB9C44CE}" type="slidenum">
              <a:rPr lang="en-US" smtClean="0"/>
              <a:t>‹#›</a:t>
            </a:fld>
            <a:endParaRPr lang="en-US"/>
          </a:p>
        </p:txBody>
      </p:sp>
    </p:spTree>
    <p:extLst>
      <p:ext uri="{BB962C8B-B14F-4D97-AF65-F5344CB8AC3E}">
        <p14:creationId xmlns:p14="http://schemas.microsoft.com/office/powerpoint/2010/main" val="8358487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D65873-547C-4C47-9558-C3597A3177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09068CD-6C91-474D-BAAE-7538021EFD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5036F5-B1E3-D74E-AEB3-9F924A4359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BC8652-19F7-1A44-BB5D-7CD64669F8A1}"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37571F16-C655-E24C-917E-CF06A47F4D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98F08D2F-C2B8-4849-AF2F-FC2FB89664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004310124"/>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CD65873-547C-4C47-9558-C3597A3177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09068CD-6C91-474D-BAAE-7538021EFD0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5036F5-B1E3-D74E-AEB3-9F924A4359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1CED70-E583-CF42-99BC-D22164DF68CF}" type="datetime1">
              <a:rPr lang="en-CA" smtClean="0">
                <a:solidFill>
                  <a:prstClr val="black">
                    <a:tint val="75000"/>
                  </a:prstClr>
                </a:solidFill>
              </a:rPr>
              <a:t>2019-07-10</a:t>
            </a:fld>
            <a:endParaRPr lang="en-US">
              <a:solidFill>
                <a:prstClr val="black">
                  <a:tint val="75000"/>
                </a:prstClr>
              </a:solidFill>
            </a:endParaRPr>
          </a:p>
        </p:txBody>
      </p:sp>
      <p:sp>
        <p:nvSpPr>
          <p:cNvPr id="5" name="Footer Placeholder 4">
            <a:extLst>
              <a:ext uri="{FF2B5EF4-FFF2-40B4-BE49-F238E27FC236}">
                <a16:creationId xmlns:a16="http://schemas.microsoft.com/office/drawing/2014/main" id="{37571F16-C655-E24C-917E-CF06A47F4D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a:extLst>
              <a:ext uri="{FF2B5EF4-FFF2-40B4-BE49-F238E27FC236}">
                <a16:creationId xmlns:a16="http://schemas.microsoft.com/office/drawing/2014/main" id="{98F08D2F-C2B8-4849-AF2F-FC2FB89664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8FBB84-544C-A04C-A3A4-7697852BFAF3}"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6198464"/>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26.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4.xml"/><Relationship Id="rId1" Type="http://schemas.openxmlformats.org/officeDocument/2006/relationships/slideLayout" Target="../slideLayouts/slideLayout3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6.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19.xml.rels><?xml version="1.0" encoding="UTF-8" standalone="yes"?>
<Relationships xmlns="http://schemas.openxmlformats.org/package/2006/relationships"><Relationship Id="rId3" Type="http://schemas.openxmlformats.org/officeDocument/2006/relationships/hyperlink" Target="mailto:martha.thomaeelias@mail.mcgill.ca" TargetMode="External"/><Relationship Id="rId7" Type="http://schemas.openxmlformats.org/officeDocument/2006/relationships/image" Target="../media/image24.pn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4.xml"/><Relationship Id="rId4" Type="http://schemas.openxmlformats.org/officeDocument/2006/relationships/hyperlink" Target="http://diybookscanner.org/"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A picture containing sky, outdoor, road, ground&#10;&#10;Description automatically generated">
            <a:extLst>
              <a:ext uri="{FF2B5EF4-FFF2-40B4-BE49-F238E27FC236}">
                <a16:creationId xmlns:a16="http://schemas.microsoft.com/office/drawing/2014/main" id="{7A98B4C4-A8F7-7544-BA5C-3CC57209E273}"/>
              </a:ext>
            </a:extLst>
          </p:cNvPr>
          <p:cNvPicPr>
            <a:picLocks noChangeAspect="1"/>
          </p:cNvPicPr>
          <p:nvPr/>
        </p:nvPicPr>
        <p:blipFill rotWithShape="1">
          <a:blip r:embed="rId3">
            <a:alphaModFix amt="25000"/>
            <a:extLst>
              <a:ext uri="{28A0092B-C50C-407E-A947-70E740481C1C}">
                <a14:useLocalDpi xmlns:a14="http://schemas.microsoft.com/office/drawing/2010/main"/>
              </a:ext>
            </a:extLst>
          </a:blip>
          <a:srcRect/>
          <a:stretch/>
        </p:blipFill>
        <p:spPr>
          <a:xfrm>
            <a:off x="-1" y="1024579"/>
            <a:ext cx="12192001" cy="4666928"/>
          </a:xfrm>
          <a:prstGeom prst="rect">
            <a:avLst/>
          </a:prstGeom>
        </p:spPr>
      </p:pic>
      <p:sp>
        <p:nvSpPr>
          <p:cNvPr id="2" name="Title 1"/>
          <p:cNvSpPr>
            <a:spLocks noGrp="1"/>
          </p:cNvSpPr>
          <p:nvPr>
            <p:ph type="ctrTitle"/>
          </p:nvPr>
        </p:nvSpPr>
        <p:spPr>
          <a:xfrm>
            <a:off x="2111279" y="1025576"/>
            <a:ext cx="7969439" cy="2967038"/>
          </a:xfrm>
        </p:spPr>
        <p:txBody>
          <a:bodyPr>
            <a:normAutofit/>
          </a:bodyPr>
          <a:lstStyle/>
          <a:p>
            <a:r>
              <a:rPr lang="en-US" sz="4900" dirty="0">
                <a:latin typeface="Avenir Next Medium" charset="0"/>
                <a:ea typeface="Avenir Next Medium" charset="0"/>
                <a:cs typeface="Avenir Next Medium" charset="0"/>
              </a:rPr>
              <a:t>Taking Digital Humanities to Guatemala,</a:t>
            </a:r>
            <a:br>
              <a:rPr lang="en-US" sz="900" dirty="0">
                <a:latin typeface="Avenir Next Medium" charset="0"/>
                <a:ea typeface="Avenir Next Medium" charset="0"/>
                <a:cs typeface="Avenir Next Medium" charset="0"/>
              </a:rPr>
            </a:br>
            <a:r>
              <a:rPr lang="en-US" sz="3200" dirty="0">
                <a:latin typeface="Avenir Next Medium" charset="0"/>
                <a:ea typeface="Avenir Next Medium" charset="0"/>
                <a:cs typeface="Avenir Next Medium" charset="0"/>
              </a:rPr>
              <a:t> A Case Study in the Preservation of </a:t>
            </a:r>
            <a:r>
              <a:rPr lang="en-US" sz="3100" dirty="0">
                <a:latin typeface="Avenir Next Medium" charset="0"/>
                <a:ea typeface="Avenir Next Medium" charset="0"/>
                <a:cs typeface="Avenir Next Medium" charset="0"/>
              </a:rPr>
              <a:t>Colonial Musical Heritage</a:t>
            </a:r>
          </a:p>
        </p:txBody>
      </p:sp>
      <p:sp>
        <p:nvSpPr>
          <p:cNvPr id="3" name="Subtitle 2"/>
          <p:cNvSpPr>
            <a:spLocks noGrp="1"/>
          </p:cNvSpPr>
          <p:nvPr>
            <p:ph type="subTitle" idx="1"/>
          </p:nvPr>
        </p:nvSpPr>
        <p:spPr>
          <a:xfrm>
            <a:off x="800100" y="4100216"/>
            <a:ext cx="10629900" cy="1614486"/>
          </a:xfrm>
        </p:spPr>
        <p:txBody>
          <a:bodyPr>
            <a:normAutofit fontScale="85000" lnSpcReduction="20000"/>
          </a:bodyPr>
          <a:lstStyle/>
          <a:p>
            <a:r>
              <a:rPr lang="en-US" dirty="0">
                <a:latin typeface="+mj-lt"/>
              </a:rPr>
              <a:t>Martha E. Thomae, Julie E. Cumming, and Ichiro Fujinaga</a:t>
            </a:r>
          </a:p>
          <a:p>
            <a:r>
              <a:rPr lang="en-US" dirty="0">
                <a:latin typeface="+mj-lt"/>
              </a:rPr>
              <a:t>Distributed Digital Music Archives and Libraries (DDMAL) Lab, McGill University</a:t>
            </a:r>
          </a:p>
          <a:p>
            <a:endParaRPr lang="en-US" sz="900" dirty="0">
              <a:latin typeface="+mj-lt"/>
            </a:endParaRPr>
          </a:p>
          <a:p>
            <a:r>
              <a:rPr lang="en-US" dirty="0">
                <a:latin typeface="+mj-lt"/>
              </a:rPr>
              <a:t>Digital Humanities Conference</a:t>
            </a:r>
          </a:p>
          <a:p>
            <a:r>
              <a:rPr lang="en-US" dirty="0">
                <a:latin typeface="+mj-lt"/>
              </a:rPr>
              <a:t>Utrecht, July 10</a:t>
            </a:r>
            <a:r>
              <a:rPr lang="en-US" baseline="30000" dirty="0">
                <a:latin typeface="+mj-lt"/>
              </a:rPr>
              <a:t>th</a:t>
            </a:r>
            <a:r>
              <a:rPr lang="en-US" dirty="0">
                <a:latin typeface="+mj-lt"/>
              </a:rPr>
              <a:t>, 2019</a:t>
            </a:r>
          </a:p>
        </p:txBody>
      </p:sp>
      <p:sp>
        <p:nvSpPr>
          <p:cNvPr id="5" name="Slide Number Placeholder 4">
            <a:extLst>
              <a:ext uri="{FF2B5EF4-FFF2-40B4-BE49-F238E27FC236}">
                <a16:creationId xmlns:a16="http://schemas.microsoft.com/office/drawing/2014/main" id="{4F026983-0BBB-D149-AF03-9162305F7F6F}"/>
              </a:ext>
            </a:extLst>
          </p:cNvPr>
          <p:cNvSpPr>
            <a:spLocks noGrp="1"/>
          </p:cNvSpPr>
          <p:nvPr>
            <p:ph type="sldNum" sz="quarter" idx="12"/>
          </p:nvPr>
        </p:nvSpPr>
        <p:spPr/>
        <p:txBody>
          <a:bodyPr/>
          <a:lstStyle/>
          <a:p>
            <a:fld id="{FEB79235-E426-D04C-BD5A-D6C3FB9C44CE}" type="slidenum">
              <a:rPr lang="en-US" smtClean="0"/>
              <a:t>1</a:t>
            </a:fld>
            <a:endParaRPr lang="en-US"/>
          </a:p>
        </p:txBody>
      </p:sp>
    </p:spTree>
    <p:extLst>
      <p:ext uri="{BB962C8B-B14F-4D97-AF65-F5344CB8AC3E}">
        <p14:creationId xmlns:p14="http://schemas.microsoft.com/office/powerpoint/2010/main" val="1516672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 name="Rectangle: Top Corners Rounded 54">
            <a:extLst>
              <a:ext uri="{FF2B5EF4-FFF2-40B4-BE49-F238E27FC236}">
                <a16:creationId xmlns:a16="http://schemas.microsoft.com/office/drawing/2014/main" id="{76E6212F-EB21-4328-8386-832840CB43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29466" y="996722"/>
            <a:ext cx="5923488" cy="4864556"/>
          </a:xfrm>
          <a:prstGeom prst="round2SameRect">
            <a:avLst>
              <a:gd name="adj1" fmla="val 3762"/>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8B7146B-E820-DB45-B879-B3C0AB6A27E8}"/>
              </a:ext>
            </a:extLst>
          </p:cNvPr>
          <p:cNvSpPr>
            <a:spLocks noGrp="1"/>
          </p:cNvSpPr>
          <p:nvPr>
            <p:ph type="title"/>
          </p:nvPr>
        </p:nvSpPr>
        <p:spPr>
          <a:xfrm>
            <a:off x="371959" y="1122363"/>
            <a:ext cx="3549112" cy="3249386"/>
          </a:xfrm>
          <a:prstGeom prst="ellipse">
            <a:avLst/>
          </a:prstGeom>
        </p:spPr>
        <p:txBody>
          <a:bodyPr vert="horz" lIns="91440" tIns="45720" rIns="91440" bIns="45720" rtlCol="0" anchor="ctr">
            <a:normAutofit/>
          </a:bodyPr>
          <a:lstStyle/>
          <a:p>
            <a:r>
              <a:rPr lang="en-US" sz="3800" kern="1200" dirty="0">
                <a:solidFill>
                  <a:schemeClr val="bg1"/>
                </a:solidFill>
                <a:latin typeface="+mj-lt"/>
                <a:ea typeface="+mj-ea"/>
                <a:cs typeface="+mj-cs"/>
              </a:rPr>
              <a:t>Cradle </a:t>
            </a:r>
            <a:br>
              <a:rPr lang="en-US" sz="3800" kern="1200" dirty="0">
                <a:solidFill>
                  <a:schemeClr val="bg1"/>
                </a:solidFill>
                <a:latin typeface="+mj-lt"/>
                <a:ea typeface="+mj-ea"/>
                <a:cs typeface="+mj-cs"/>
              </a:rPr>
            </a:br>
            <a:r>
              <a:rPr lang="en-US" sz="3800" kern="1200" dirty="0">
                <a:solidFill>
                  <a:schemeClr val="bg1"/>
                </a:solidFill>
                <a:latin typeface="+mj-lt"/>
                <a:ea typeface="+mj-ea"/>
                <a:cs typeface="+mj-cs"/>
              </a:rPr>
              <a:t>&amp; Camera</a:t>
            </a:r>
            <a:endParaRPr lang="en-US" sz="2800" kern="1200" dirty="0">
              <a:solidFill>
                <a:schemeClr val="bg1"/>
              </a:solidFill>
              <a:latin typeface="+mj-lt"/>
              <a:ea typeface="+mj-ea"/>
              <a:cs typeface="+mj-cs"/>
            </a:endParaRPr>
          </a:p>
        </p:txBody>
      </p:sp>
      <p:sp>
        <p:nvSpPr>
          <p:cNvPr id="57" name="Rectangle: Top Corners Rounded 56">
            <a:extLst>
              <a:ext uri="{FF2B5EF4-FFF2-40B4-BE49-F238E27FC236}">
                <a16:creationId xmlns:a16="http://schemas.microsoft.com/office/drawing/2014/main" id="{9E74304E-CF2D-41E1-92CF-7FC508311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57200" y="1050468"/>
            <a:ext cx="5609397" cy="4757058"/>
          </a:xfrm>
          <a:prstGeom prst="round2SameRect">
            <a:avLst>
              <a:gd name="adj1" fmla="val 2061"/>
              <a:gd name="adj2" fmla="val 0"/>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59" name="Straight Connector 58">
            <a:extLst>
              <a:ext uri="{FF2B5EF4-FFF2-40B4-BE49-F238E27FC236}">
                <a16:creationId xmlns:a16="http://schemas.microsoft.com/office/drawing/2014/main" id="{4717401F-8127-4697-8085-3D6C69B5D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071" y="4559531"/>
            <a:ext cx="1597456" cy="0"/>
          </a:xfrm>
          <a:prstGeom prst="line">
            <a:avLst/>
          </a:prstGeom>
          <a:ln w="508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 name="Slide Number Placeholder 2">
            <a:extLst>
              <a:ext uri="{FF2B5EF4-FFF2-40B4-BE49-F238E27FC236}">
                <a16:creationId xmlns:a16="http://schemas.microsoft.com/office/drawing/2014/main" id="{DF03CB68-445C-9446-8994-6645F17D833F}"/>
              </a:ext>
            </a:extLst>
          </p:cNvPr>
          <p:cNvSpPr>
            <a:spLocks noGrp="1"/>
          </p:cNvSpPr>
          <p:nvPr>
            <p:ph type="sldNum" sz="quarter" idx="12"/>
          </p:nvPr>
        </p:nvSpPr>
        <p:spPr>
          <a:xfrm>
            <a:off x="8610600" y="6408388"/>
            <a:ext cx="2743200" cy="365125"/>
          </a:xfrm>
        </p:spPr>
        <p:txBody>
          <a:bodyPr vert="horz" lIns="91440" tIns="45720" rIns="91440" bIns="45720" rtlCol="0" anchor="ct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068FBB84-544C-A04C-A3A4-7697852BFAF3}" type="slidenum">
              <a:rPr kumimoji="0" lang="en-US" sz="12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10</a:t>
            </a:fld>
            <a:endParaRPr kumimoji="0" lang="en-US" sz="12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pic>
        <p:nvPicPr>
          <p:cNvPr id="8" name="Picture 7">
            <a:extLst>
              <a:ext uri="{FF2B5EF4-FFF2-40B4-BE49-F238E27FC236}">
                <a16:creationId xmlns:a16="http://schemas.microsoft.com/office/drawing/2014/main" id="{FE3AD44A-0992-6742-969F-BE23D957BB48}"/>
              </a:ext>
            </a:extLst>
          </p:cNvPr>
          <p:cNvPicPr/>
          <p:nvPr/>
        </p:nvPicPr>
        <p:blipFill>
          <a:blip r:embed="rId3" cstate="print">
            <a:extLst>
              <a:ext uri="{28A0092B-C50C-407E-A947-70E740481C1C}">
                <a14:useLocalDpi xmlns:a14="http://schemas.microsoft.com/office/drawing/2010/main"/>
              </a:ext>
            </a:extLst>
          </a:blip>
          <a:stretch>
            <a:fillRect/>
          </a:stretch>
        </p:blipFill>
        <p:spPr>
          <a:xfrm>
            <a:off x="5153822" y="975391"/>
            <a:ext cx="6553545" cy="4915159"/>
          </a:xfrm>
          <a:prstGeom prst="rect">
            <a:avLst/>
          </a:prstGeom>
        </p:spPr>
      </p:pic>
    </p:spTree>
    <p:extLst>
      <p:ext uri="{BB962C8B-B14F-4D97-AF65-F5344CB8AC3E}">
        <p14:creationId xmlns:p14="http://schemas.microsoft.com/office/powerpoint/2010/main" val="26304016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Top Corners Rounded 36">
            <a:extLst>
              <a:ext uri="{FF2B5EF4-FFF2-40B4-BE49-F238E27FC236}">
                <a16:creationId xmlns:a16="http://schemas.microsoft.com/office/drawing/2014/main" id="{76E6212F-EB21-4328-8386-832840CB43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29466" y="996722"/>
            <a:ext cx="5923488" cy="4864556"/>
          </a:xfrm>
          <a:prstGeom prst="round2SameRect">
            <a:avLst>
              <a:gd name="adj1" fmla="val 3762"/>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8B7146B-E820-DB45-B879-B3C0AB6A27E8}"/>
              </a:ext>
            </a:extLst>
          </p:cNvPr>
          <p:cNvSpPr>
            <a:spLocks noGrp="1"/>
          </p:cNvSpPr>
          <p:nvPr>
            <p:ph type="title"/>
          </p:nvPr>
        </p:nvSpPr>
        <p:spPr>
          <a:xfrm>
            <a:off x="332315" y="1122363"/>
            <a:ext cx="3971220" cy="3249386"/>
          </a:xfrm>
        </p:spPr>
        <p:txBody>
          <a:bodyPr vert="horz" lIns="91440" tIns="45720" rIns="91440" bIns="45720" rtlCol="0" anchor="ctr">
            <a:normAutofit/>
          </a:bodyPr>
          <a:lstStyle/>
          <a:p>
            <a:r>
              <a:rPr lang="en-US" sz="5400" kern="1200">
                <a:solidFill>
                  <a:schemeClr val="bg1"/>
                </a:solidFill>
                <a:latin typeface="+mj-lt"/>
                <a:ea typeface="+mj-ea"/>
                <a:cs typeface="+mj-cs"/>
              </a:rPr>
              <a:t>Lighting</a:t>
            </a:r>
          </a:p>
        </p:txBody>
      </p:sp>
      <p:sp>
        <p:nvSpPr>
          <p:cNvPr id="39" name="Rectangle: Top Corners Rounded 38">
            <a:extLst>
              <a:ext uri="{FF2B5EF4-FFF2-40B4-BE49-F238E27FC236}">
                <a16:creationId xmlns:a16="http://schemas.microsoft.com/office/drawing/2014/main" id="{9E74304E-CF2D-41E1-92CF-7FC508311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57200" y="1050468"/>
            <a:ext cx="5609397" cy="4757058"/>
          </a:xfrm>
          <a:prstGeom prst="round2SameRect">
            <a:avLst>
              <a:gd name="adj1" fmla="val 2061"/>
              <a:gd name="adj2" fmla="val 0"/>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1" name="Straight Connector 40">
            <a:extLst>
              <a:ext uri="{FF2B5EF4-FFF2-40B4-BE49-F238E27FC236}">
                <a16:creationId xmlns:a16="http://schemas.microsoft.com/office/drawing/2014/main" id="{4717401F-8127-4697-8085-3D6C69B5D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071" y="4559531"/>
            <a:ext cx="1597456" cy="0"/>
          </a:xfrm>
          <a:prstGeom prst="line">
            <a:avLst/>
          </a:prstGeom>
          <a:ln w="508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8FB55489-EAF8-7849-BB36-94ED2146F109}"/>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203767" y="897182"/>
            <a:ext cx="6542117" cy="4906587"/>
          </a:xfrm>
          <a:prstGeom prst="rect">
            <a:avLst/>
          </a:prstGeom>
        </p:spPr>
      </p:pic>
      <p:sp>
        <p:nvSpPr>
          <p:cNvPr id="3" name="Slide Number Placeholder 2">
            <a:extLst>
              <a:ext uri="{FF2B5EF4-FFF2-40B4-BE49-F238E27FC236}">
                <a16:creationId xmlns:a16="http://schemas.microsoft.com/office/drawing/2014/main" id="{DF4A713C-428E-F947-953F-C5905F4B8053}"/>
              </a:ext>
            </a:extLst>
          </p:cNvPr>
          <p:cNvSpPr>
            <a:spLocks noGrp="1"/>
          </p:cNvSpPr>
          <p:nvPr>
            <p:ph type="sldNum" sz="quarter" idx="12"/>
          </p:nvPr>
        </p:nvSpPr>
        <p:spPr>
          <a:xfrm>
            <a:off x="8610600" y="6408388"/>
            <a:ext cx="2743200" cy="365125"/>
          </a:xfrm>
        </p:spPr>
        <p:txBody>
          <a:bodyPr vert="horz" lIns="91440" tIns="45720" rIns="91440" bIns="45720" rtlCol="0" anchor="ctr">
            <a:normAutofit/>
          </a:bodyPr>
          <a:lstStyle/>
          <a:p>
            <a:pPr>
              <a:spcAft>
                <a:spcPts val="600"/>
              </a:spcAft>
            </a:pPr>
            <a:fld id="{068FBB84-544C-A04C-A3A4-7697852BFAF3}" type="slidenum">
              <a:rPr lang="en-US">
                <a:solidFill>
                  <a:schemeClr val="tx1">
                    <a:lumMod val="50000"/>
                    <a:lumOff val="50000"/>
                  </a:schemeClr>
                </a:solidFill>
              </a:rPr>
              <a:pPr>
                <a:spcAft>
                  <a:spcPts val="600"/>
                </a:spcAft>
              </a:pPr>
              <a:t>11</a:t>
            </a:fld>
            <a:endParaRPr lang="en-US">
              <a:solidFill>
                <a:schemeClr val="tx1">
                  <a:lumMod val="50000"/>
                  <a:lumOff val="50000"/>
                </a:schemeClr>
              </a:solidFill>
            </a:endParaRPr>
          </a:p>
        </p:txBody>
      </p:sp>
      <p:sp>
        <p:nvSpPr>
          <p:cNvPr id="4" name="Oval 3">
            <a:extLst>
              <a:ext uri="{FF2B5EF4-FFF2-40B4-BE49-F238E27FC236}">
                <a16:creationId xmlns:a16="http://schemas.microsoft.com/office/drawing/2014/main" id="{9176B390-4BC4-7841-A502-ECBA84D8FE6A}"/>
              </a:ext>
            </a:extLst>
          </p:cNvPr>
          <p:cNvSpPr/>
          <p:nvPr/>
        </p:nvSpPr>
        <p:spPr>
          <a:xfrm>
            <a:off x="4864556" y="1782305"/>
            <a:ext cx="1985695" cy="1921790"/>
          </a:xfrm>
          <a:prstGeom prst="ellipse">
            <a:avLst/>
          </a:prstGeom>
          <a:noFill/>
          <a:ln w="381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A042C343-123B-974D-B7CF-3FBACF6B7CB1}"/>
              </a:ext>
            </a:extLst>
          </p:cNvPr>
          <p:cNvSpPr/>
          <p:nvPr/>
        </p:nvSpPr>
        <p:spPr>
          <a:xfrm>
            <a:off x="9062013" y="1782305"/>
            <a:ext cx="1538827" cy="1567912"/>
          </a:xfrm>
          <a:prstGeom prst="ellipse">
            <a:avLst/>
          </a:prstGeom>
          <a:noFill/>
          <a:ln w="381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65236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 name="Rectangle: Top Corners Rounded 42">
            <a:extLst>
              <a:ext uri="{FF2B5EF4-FFF2-40B4-BE49-F238E27FC236}">
                <a16:creationId xmlns:a16="http://schemas.microsoft.com/office/drawing/2014/main" id="{3BAF1561-20C4-41FD-A35F-BF2B9E727F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29466" y="996722"/>
            <a:ext cx="5923488" cy="4864556"/>
          </a:xfrm>
          <a:prstGeom prst="round2SameRect">
            <a:avLst>
              <a:gd name="adj1" fmla="val 3762"/>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5" name="Rectangle: Top Corners Rounded 44">
            <a:extLst>
              <a:ext uri="{FF2B5EF4-FFF2-40B4-BE49-F238E27FC236}">
                <a16:creationId xmlns:a16="http://schemas.microsoft.com/office/drawing/2014/main" id="{839DC788-B140-4F3E-A91E-CB3E70ED94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57200" y="1050468"/>
            <a:ext cx="5609397" cy="4757058"/>
          </a:xfrm>
          <a:prstGeom prst="round2SameRect">
            <a:avLst>
              <a:gd name="adj1" fmla="val 2061"/>
              <a:gd name="adj2" fmla="val 0"/>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8A43549-6DA0-C344-891F-9A07C60CEA9B}"/>
              </a:ext>
            </a:extLst>
          </p:cNvPr>
          <p:cNvSpPr>
            <a:spLocks noGrp="1"/>
          </p:cNvSpPr>
          <p:nvPr>
            <p:ph type="title"/>
          </p:nvPr>
        </p:nvSpPr>
        <p:spPr>
          <a:xfrm>
            <a:off x="321733" y="981091"/>
            <a:ext cx="4092951" cy="1624457"/>
          </a:xfrm>
        </p:spPr>
        <p:txBody>
          <a:bodyPr vert="horz" lIns="91440" tIns="45720" rIns="91440" bIns="45720" rtlCol="0" anchor="ctr">
            <a:normAutofit/>
          </a:bodyPr>
          <a:lstStyle/>
          <a:p>
            <a:r>
              <a:rPr lang="en-US" sz="3600" kern="1200" dirty="0">
                <a:solidFill>
                  <a:schemeClr val="bg1"/>
                </a:solidFill>
                <a:latin typeface="+mj-lt"/>
                <a:ea typeface="+mj-ea"/>
                <a:cs typeface="+mj-cs"/>
              </a:rPr>
              <a:t>DIY Book Scanner</a:t>
            </a:r>
          </a:p>
        </p:txBody>
      </p:sp>
      <p:cxnSp>
        <p:nvCxnSpPr>
          <p:cNvPr id="47" name="Straight Connector 46">
            <a:extLst>
              <a:ext uri="{FF2B5EF4-FFF2-40B4-BE49-F238E27FC236}">
                <a16:creationId xmlns:a16="http://schemas.microsoft.com/office/drawing/2014/main" id="{FC18D930-0EEE-448F-ABF1-2AA3C83DA55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071" y="2705800"/>
            <a:ext cx="1597456" cy="0"/>
          </a:xfrm>
          <a:prstGeom prst="line">
            <a:avLst/>
          </a:prstGeom>
          <a:ln w="508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EAD9D12F-94B3-FD49-A5BD-8EA546557CF3}"/>
              </a:ext>
            </a:extLst>
          </p:cNvPr>
          <p:cNvSpPr txBox="1"/>
          <p:nvPr/>
        </p:nvSpPr>
        <p:spPr>
          <a:xfrm>
            <a:off x="321733" y="2962341"/>
            <a:ext cx="4092951" cy="2914567"/>
          </a:xfrm>
          <a:prstGeom prst="rect">
            <a:avLst/>
          </a:prstGeom>
        </p:spPr>
        <p:txBody>
          <a:bodyPr vert="horz" lIns="91440" tIns="45720" rIns="91440" bIns="45720" rtlCol="0" anchor="t">
            <a:normAutofit/>
          </a:bodyPr>
          <a:lstStyle/>
          <a:p>
            <a:pPr marL="57150">
              <a:lnSpc>
                <a:spcPct val="90000"/>
              </a:lnSpc>
              <a:spcBef>
                <a:spcPts val="1000"/>
              </a:spcBef>
            </a:pPr>
            <a:r>
              <a:rPr lang="en-US" sz="2200" dirty="0">
                <a:solidFill>
                  <a:schemeClr val="bg1"/>
                </a:solidFill>
              </a:rPr>
              <a:t>Advice from:</a:t>
            </a:r>
          </a:p>
          <a:p>
            <a:pPr marL="285750" indent="-228600">
              <a:lnSpc>
                <a:spcPct val="90000"/>
              </a:lnSpc>
              <a:spcBef>
                <a:spcPts val="1000"/>
              </a:spcBef>
              <a:buFont typeface="Arial" panose="020B0604020202020204" pitchFamily="34" charset="0"/>
              <a:buChar char="•"/>
            </a:pPr>
            <a:r>
              <a:rPr lang="en-US" sz="2200" dirty="0">
                <a:solidFill>
                  <a:schemeClr val="bg1"/>
                </a:solidFill>
              </a:rPr>
              <a:t>Digital Image Archive of Medieval Music (DIAMM)</a:t>
            </a:r>
          </a:p>
          <a:p>
            <a:pPr marL="285750" indent="-228600">
              <a:lnSpc>
                <a:spcPct val="90000"/>
              </a:lnSpc>
              <a:spcBef>
                <a:spcPts val="1000"/>
              </a:spcBef>
              <a:buFont typeface="Arial" panose="020B0604020202020204" pitchFamily="34" charset="0"/>
              <a:buChar char="•"/>
            </a:pPr>
            <a:r>
              <a:rPr lang="en-US" sz="2200" dirty="0">
                <a:solidFill>
                  <a:schemeClr val="bg1"/>
                </a:solidFill>
              </a:rPr>
              <a:t>Bibliothèque et Archives Nationales du Québec (BAnQ)</a:t>
            </a:r>
          </a:p>
          <a:p>
            <a:pPr marL="285750" indent="-228600">
              <a:lnSpc>
                <a:spcPct val="90000"/>
              </a:lnSpc>
              <a:spcBef>
                <a:spcPts val="1000"/>
              </a:spcBef>
              <a:buFont typeface="Arial" panose="020B0604020202020204" pitchFamily="34" charset="0"/>
              <a:buChar char="•"/>
            </a:pPr>
            <a:r>
              <a:rPr lang="en-US" sz="2200" dirty="0">
                <a:solidFill>
                  <a:schemeClr val="bg1"/>
                </a:solidFill>
              </a:rPr>
              <a:t>McGill Library</a:t>
            </a:r>
          </a:p>
        </p:txBody>
      </p:sp>
      <p:pic>
        <p:nvPicPr>
          <p:cNvPr id="19" name="Content Placeholder 4">
            <a:extLst>
              <a:ext uri="{FF2B5EF4-FFF2-40B4-BE49-F238E27FC236}">
                <a16:creationId xmlns:a16="http://schemas.microsoft.com/office/drawing/2014/main" id="{CDC6648E-4F3A-1642-9C63-5F5F11EE6E2A}"/>
              </a:ext>
            </a:extLst>
          </p:cNvPr>
          <p:cNvPicPr>
            <a:picLocks noChangeAspect="1"/>
          </p:cNvPicPr>
          <p:nvPr/>
        </p:nvPicPr>
        <p:blipFill rotWithShape="1">
          <a:blip r:embed="rId3">
            <a:extLst>
              <a:ext uri="{28A0092B-C50C-407E-A947-70E740481C1C}">
                <a14:useLocalDpi xmlns:a14="http://schemas.microsoft.com/office/drawing/2010/main"/>
              </a:ext>
            </a:extLst>
          </a:blip>
          <a:stretch/>
        </p:blipFill>
        <p:spPr>
          <a:xfrm>
            <a:off x="5306452" y="467256"/>
            <a:ext cx="6336747" cy="5766440"/>
          </a:xfrm>
          <a:prstGeom prst="rect">
            <a:avLst/>
          </a:prstGeom>
        </p:spPr>
      </p:pic>
      <p:sp>
        <p:nvSpPr>
          <p:cNvPr id="3" name="Slide Number Placeholder 2">
            <a:extLst>
              <a:ext uri="{FF2B5EF4-FFF2-40B4-BE49-F238E27FC236}">
                <a16:creationId xmlns:a16="http://schemas.microsoft.com/office/drawing/2014/main" id="{9C02AAA1-A9A0-204E-8ABE-96EB126F3DAD}"/>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068FBB84-544C-A04C-A3A4-7697852BFAF3}" type="slidenum">
              <a:rPr lang="en-US" smtClean="0">
                <a:solidFill>
                  <a:schemeClr val="tx1">
                    <a:lumMod val="75000"/>
                    <a:lumOff val="25000"/>
                  </a:schemeClr>
                </a:solidFill>
              </a:rPr>
              <a:pPr>
                <a:spcAft>
                  <a:spcPts val="600"/>
                </a:spcAft>
              </a:pPr>
              <a:t>12</a:t>
            </a:fld>
            <a:endParaRPr lang="en-US">
              <a:solidFill>
                <a:schemeClr val="tx1">
                  <a:lumMod val="75000"/>
                  <a:lumOff val="25000"/>
                </a:schemeClr>
              </a:solidFill>
            </a:endParaRPr>
          </a:p>
        </p:txBody>
      </p:sp>
    </p:spTree>
    <p:extLst>
      <p:ext uri="{BB962C8B-B14F-4D97-AF65-F5344CB8AC3E}">
        <p14:creationId xmlns:p14="http://schemas.microsoft.com/office/powerpoint/2010/main" val="371472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lose up of text on a white surface&#10;&#10;Description automatically generated">
            <a:extLst>
              <a:ext uri="{FF2B5EF4-FFF2-40B4-BE49-F238E27FC236}">
                <a16:creationId xmlns:a16="http://schemas.microsoft.com/office/drawing/2014/main" id="{1BE55BA5-FF94-A24E-999B-7BB43B8A5F72}"/>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rot="16200000">
            <a:off x="-255440" y="1463633"/>
            <a:ext cx="5888737" cy="3930732"/>
          </a:xfrm>
          <a:prstGeom prst="rect">
            <a:avLst/>
          </a:prstGeom>
        </p:spPr>
      </p:pic>
      <p:pic>
        <p:nvPicPr>
          <p:cNvPr id="10" name="Picture 9" descr="A close up of text on a white surface&#10;&#10;Description automatically generated">
            <a:extLst>
              <a:ext uri="{FF2B5EF4-FFF2-40B4-BE49-F238E27FC236}">
                <a16:creationId xmlns:a16="http://schemas.microsoft.com/office/drawing/2014/main" id="{E590975A-81FE-B54E-93AD-1240D64CCE60}"/>
              </a:ext>
            </a:extLst>
          </p:cNvPr>
          <p:cNvPicPr>
            <a:picLocks noChangeAspect="1"/>
          </p:cNvPicPr>
          <p:nvPr/>
        </p:nvPicPr>
        <p:blipFill rotWithShape="1">
          <a:blip r:embed="rId4">
            <a:extLst>
              <a:ext uri="{28A0092B-C50C-407E-A947-70E740481C1C}">
                <a14:useLocalDpi xmlns:a14="http://schemas.microsoft.com/office/drawing/2010/main"/>
              </a:ext>
            </a:extLst>
          </a:blip>
          <a:stretch/>
        </p:blipFill>
        <p:spPr>
          <a:xfrm rot="16200000">
            <a:off x="5968901" y="63330"/>
            <a:ext cx="4745593" cy="6731338"/>
          </a:xfrm>
          <a:prstGeom prst="rect">
            <a:avLst/>
          </a:prstGeom>
        </p:spPr>
      </p:pic>
      <p:sp>
        <p:nvSpPr>
          <p:cNvPr id="4" name="Slide Number Placeholder 3"/>
          <p:cNvSpPr>
            <a:spLocks noGrp="1"/>
          </p:cNvSpPr>
          <p:nvPr>
            <p:ph type="sldNum" sz="quarter" idx="12"/>
          </p:nvPr>
        </p:nvSpPr>
        <p:spPr>
          <a:xfrm>
            <a:off x="10917767" y="6500896"/>
            <a:ext cx="952499" cy="274320"/>
          </a:xfrm>
        </p:spPr>
        <p:txBody>
          <a:bodyPr vert="horz" lIns="91440" tIns="45720" rIns="91440" bIns="45720" rtlCol="0" anchor="ctr">
            <a:normAutofit/>
          </a:bodyPr>
          <a:lstStyle/>
          <a:p>
            <a:pPr>
              <a:spcAft>
                <a:spcPts val="600"/>
              </a:spcAft>
            </a:pPr>
            <a:fld id="{FEB79235-E426-D04C-BD5A-D6C3FB9C44CE}" type="slidenum">
              <a:rPr lang="en-US" smtClean="0"/>
              <a:pPr>
                <a:spcAft>
                  <a:spcPts val="600"/>
                </a:spcAft>
              </a:pPr>
              <a:t>13</a:t>
            </a:fld>
            <a:endParaRPr lang="en-US"/>
          </a:p>
        </p:txBody>
      </p:sp>
    </p:spTree>
    <p:extLst>
      <p:ext uri="{BB962C8B-B14F-4D97-AF65-F5344CB8AC3E}">
        <p14:creationId xmlns:p14="http://schemas.microsoft.com/office/powerpoint/2010/main" val="19822477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800441D0-05DB-5147-8F86-9DE37095F829}"/>
              </a:ext>
            </a:extLst>
          </p:cNvPr>
          <p:cNvGraphicFramePr/>
          <p:nvPr>
            <p:extLst>
              <p:ext uri="{D42A27DB-BD31-4B8C-83A1-F6EECF244321}">
                <p14:modId xmlns:p14="http://schemas.microsoft.com/office/powerpoint/2010/main" val="3562674147"/>
              </p:ext>
            </p:extLst>
          </p:nvPr>
        </p:nvGraphicFramePr>
        <p:xfrm>
          <a:off x="1288031" y="1730247"/>
          <a:ext cx="9615938" cy="33975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a:extLst>
              <a:ext uri="{FF2B5EF4-FFF2-40B4-BE49-F238E27FC236}">
                <a16:creationId xmlns:a16="http://schemas.microsoft.com/office/drawing/2014/main" id="{CCEF7853-D629-FA4B-A8DC-381937E22E13}"/>
              </a:ext>
            </a:extLst>
          </p:cNvPr>
          <p:cNvSpPr>
            <a:spLocks noGrp="1"/>
          </p:cNvSpPr>
          <p:nvPr>
            <p:ph type="sldNum" sz="quarter" idx="12"/>
          </p:nvPr>
        </p:nvSpPr>
        <p:spPr/>
        <p:txBody>
          <a:bodyPr/>
          <a:lstStyle/>
          <a:p>
            <a:fld id="{FEB79235-E426-D04C-BD5A-D6C3FB9C44CE}" type="slidenum">
              <a:rPr lang="en-US" smtClean="0"/>
              <a:t>14</a:t>
            </a:fld>
            <a:endParaRPr lang="en-US"/>
          </a:p>
        </p:txBody>
      </p:sp>
    </p:spTree>
    <p:extLst>
      <p:ext uri="{BB962C8B-B14F-4D97-AF65-F5344CB8AC3E}">
        <p14:creationId xmlns:p14="http://schemas.microsoft.com/office/powerpoint/2010/main" val="1261082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6718172-4617-7248-A65A-12866B5027CF}"/>
              </a:ext>
            </a:extLst>
          </p:cNvPr>
          <p:cNvSpPr>
            <a:spLocks noGrp="1"/>
          </p:cNvSpPr>
          <p:nvPr>
            <p:ph type="sldNum" sz="quarter" idx="12"/>
          </p:nvPr>
        </p:nvSpPr>
        <p:spPr/>
        <p:txBody>
          <a:bodyPr/>
          <a:lstStyle/>
          <a:p>
            <a:fld id="{FEB79235-E426-D04C-BD5A-D6C3FB9C44CE}" type="slidenum">
              <a:rPr lang="en-US" smtClean="0"/>
              <a:t>15</a:t>
            </a:fld>
            <a:endParaRPr lang="en-US"/>
          </a:p>
        </p:txBody>
      </p:sp>
      <p:sp>
        <p:nvSpPr>
          <p:cNvPr id="6" name="Title 1">
            <a:extLst>
              <a:ext uri="{FF2B5EF4-FFF2-40B4-BE49-F238E27FC236}">
                <a16:creationId xmlns:a16="http://schemas.microsoft.com/office/drawing/2014/main" id="{D925AC3F-7274-6D46-BF36-7CCA5695C931}"/>
              </a:ext>
            </a:extLst>
          </p:cNvPr>
          <p:cNvSpPr txBox="1">
            <a:spLocks/>
          </p:cNvSpPr>
          <p:nvPr/>
        </p:nvSpPr>
        <p:spPr>
          <a:xfrm>
            <a:off x="0" y="-24670"/>
            <a:ext cx="12192000" cy="1325563"/>
          </a:xfrm>
          <a:prstGeom prst="rect">
            <a:avLst/>
          </a:prstGeom>
          <a:solidFill>
            <a:schemeClr val="tx1">
              <a:lumMod val="75000"/>
              <a:lumOff val="25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1"/>
                </a:solidFill>
              </a:rPr>
              <a:t>OMR Workflow</a:t>
            </a:r>
          </a:p>
        </p:txBody>
      </p:sp>
      <p:pic>
        <p:nvPicPr>
          <p:cNvPr id="8" name="Picture 7">
            <a:extLst>
              <a:ext uri="{FF2B5EF4-FFF2-40B4-BE49-F238E27FC236}">
                <a16:creationId xmlns:a16="http://schemas.microsoft.com/office/drawing/2014/main" id="{BC04A891-CE10-BB43-AF6C-780D046E198F}"/>
              </a:ext>
            </a:extLst>
          </p:cNvPr>
          <p:cNvPicPr>
            <a:picLocks noChangeAspect="1"/>
          </p:cNvPicPr>
          <p:nvPr/>
        </p:nvPicPr>
        <p:blipFill>
          <a:blip r:embed="rId3"/>
          <a:stretch>
            <a:fillRect/>
          </a:stretch>
        </p:blipFill>
        <p:spPr>
          <a:xfrm>
            <a:off x="294494" y="1724059"/>
            <a:ext cx="11603011" cy="2126520"/>
          </a:xfrm>
          <a:prstGeom prst="rect">
            <a:avLst/>
          </a:prstGeom>
        </p:spPr>
      </p:pic>
      <p:pic>
        <p:nvPicPr>
          <p:cNvPr id="10" name="Picture 9">
            <a:extLst>
              <a:ext uri="{FF2B5EF4-FFF2-40B4-BE49-F238E27FC236}">
                <a16:creationId xmlns:a16="http://schemas.microsoft.com/office/drawing/2014/main" id="{ACFAC923-1138-A549-8D22-2025A4C49893}"/>
              </a:ext>
            </a:extLst>
          </p:cNvPr>
          <p:cNvPicPr>
            <a:picLocks noChangeAspect="1"/>
          </p:cNvPicPr>
          <p:nvPr/>
        </p:nvPicPr>
        <p:blipFill>
          <a:blip r:embed="rId4"/>
          <a:stretch>
            <a:fillRect/>
          </a:stretch>
        </p:blipFill>
        <p:spPr>
          <a:xfrm>
            <a:off x="1657918" y="3761690"/>
            <a:ext cx="1708150" cy="2857500"/>
          </a:xfrm>
          <a:prstGeom prst="rect">
            <a:avLst/>
          </a:prstGeom>
        </p:spPr>
      </p:pic>
      <p:pic>
        <p:nvPicPr>
          <p:cNvPr id="11" name="Picture 10">
            <a:extLst>
              <a:ext uri="{FF2B5EF4-FFF2-40B4-BE49-F238E27FC236}">
                <a16:creationId xmlns:a16="http://schemas.microsoft.com/office/drawing/2014/main" id="{468A2E1D-99B4-7649-9E31-69D36D5BF0D7}"/>
              </a:ext>
            </a:extLst>
          </p:cNvPr>
          <p:cNvPicPr>
            <a:picLocks noChangeAspect="1"/>
          </p:cNvPicPr>
          <p:nvPr/>
        </p:nvPicPr>
        <p:blipFill>
          <a:blip r:embed="rId5"/>
          <a:stretch>
            <a:fillRect/>
          </a:stretch>
        </p:blipFill>
        <p:spPr>
          <a:xfrm>
            <a:off x="3482904" y="3850206"/>
            <a:ext cx="1710840" cy="2862000"/>
          </a:xfrm>
          <a:prstGeom prst="rect">
            <a:avLst/>
          </a:prstGeom>
        </p:spPr>
      </p:pic>
      <p:pic>
        <p:nvPicPr>
          <p:cNvPr id="12" name="Picture 11">
            <a:extLst>
              <a:ext uri="{FF2B5EF4-FFF2-40B4-BE49-F238E27FC236}">
                <a16:creationId xmlns:a16="http://schemas.microsoft.com/office/drawing/2014/main" id="{080C0AA7-20AD-384D-947F-A17DD7B24D20}"/>
              </a:ext>
            </a:extLst>
          </p:cNvPr>
          <p:cNvPicPr>
            <a:picLocks noChangeAspect="1"/>
          </p:cNvPicPr>
          <p:nvPr/>
        </p:nvPicPr>
        <p:blipFill>
          <a:blip r:embed="rId6"/>
          <a:stretch>
            <a:fillRect/>
          </a:stretch>
        </p:blipFill>
        <p:spPr>
          <a:xfrm>
            <a:off x="5251237" y="3851611"/>
            <a:ext cx="1710000" cy="2860595"/>
          </a:xfrm>
          <a:prstGeom prst="rect">
            <a:avLst/>
          </a:prstGeom>
        </p:spPr>
      </p:pic>
      <p:pic>
        <p:nvPicPr>
          <p:cNvPr id="13" name="Picture 12">
            <a:extLst>
              <a:ext uri="{FF2B5EF4-FFF2-40B4-BE49-F238E27FC236}">
                <a16:creationId xmlns:a16="http://schemas.microsoft.com/office/drawing/2014/main" id="{826EC48F-9DF6-F74D-8AA1-BFF35921A515}"/>
              </a:ext>
            </a:extLst>
          </p:cNvPr>
          <p:cNvPicPr>
            <a:picLocks noChangeAspect="1"/>
          </p:cNvPicPr>
          <p:nvPr/>
        </p:nvPicPr>
        <p:blipFill>
          <a:blip r:embed="rId7"/>
          <a:stretch>
            <a:fillRect/>
          </a:stretch>
        </p:blipFill>
        <p:spPr>
          <a:xfrm>
            <a:off x="7018730" y="3850206"/>
            <a:ext cx="1710000" cy="2871269"/>
          </a:xfrm>
          <a:prstGeom prst="rect">
            <a:avLst/>
          </a:prstGeom>
        </p:spPr>
      </p:pic>
      <p:pic>
        <p:nvPicPr>
          <p:cNvPr id="14" name="Picture 13">
            <a:extLst>
              <a:ext uri="{FF2B5EF4-FFF2-40B4-BE49-F238E27FC236}">
                <a16:creationId xmlns:a16="http://schemas.microsoft.com/office/drawing/2014/main" id="{885C969B-13FE-884F-81AE-1378AADFFC53}"/>
              </a:ext>
            </a:extLst>
          </p:cNvPr>
          <p:cNvPicPr>
            <a:picLocks noChangeAspect="1"/>
          </p:cNvPicPr>
          <p:nvPr/>
        </p:nvPicPr>
        <p:blipFill>
          <a:blip r:embed="rId8"/>
          <a:stretch>
            <a:fillRect/>
          </a:stretch>
        </p:blipFill>
        <p:spPr>
          <a:xfrm>
            <a:off x="4214917" y="1720859"/>
            <a:ext cx="3855453" cy="2132547"/>
          </a:xfrm>
          <a:prstGeom prst="rect">
            <a:avLst/>
          </a:prstGeom>
        </p:spPr>
      </p:pic>
      <p:sp>
        <p:nvSpPr>
          <p:cNvPr id="2" name="TextBox 1">
            <a:extLst>
              <a:ext uri="{FF2B5EF4-FFF2-40B4-BE49-F238E27FC236}">
                <a16:creationId xmlns:a16="http://schemas.microsoft.com/office/drawing/2014/main" id="{5A42F1FD-2887-8343-9262-6C55809ECE9F}"/>
              </a:ext>
            </a:extLst>
          </p:cNvPr>
          <p:cNvSpPr txBox="1"/>
          <p:nvPr/>
        </p:nvSpPr>
        <p:spPr>
          <a:xfrm>
            <a:off x="8698992" y="3950579"/>
            <a:ext cx="3271977" cy="553998"/>
          </a:xfrm>
          <a:prstGeom prst="rect">
            <a:avLst/>
          </a:prstGeom>
          <a:noFill/>
        </p:spPr>
        <p:txBody>
          <a:bodyPr wrap="square" rtlCol="0">
            <a:spAutoFit/>
          </a:bodyPr>
          <a:lstStyle/>
          <a:p>
            <a:pPr algn="r"/>
            <a:r>
              <a:rPr lang="en-CA" sz="1000" dirty="0" err="1">
                <a:latin typeface="Times New Roman" panose="02020603050405020304" pitchFamily="18" charset="0"/>
                <a:cs typeface="Times New Roman" panose="02020603050405020304" pitchFamily="18" charset="0"/>
              </a:rPr>
              <a:t>Vigliensoni</a:t>
            </a:r>
            <a:r>
              <a:rPr lang="en-CA" sz="1000" dirty="0">
                <a:latin typeface="Times New Roman" panose="02020603050405020304" pitchFamily="18" charset="0"/>
                <a:cs typeface="Times New Roman" panose="02020603050405020304" pitchFamily="18" charset="0"/>
              </a:rPr>
              <a:t>, Gabriel, Jorge Calvo-Zaragoza, and Ichiro </a:t>
            </a:r>
            <a:r>
              <a:rPr lang="en-CA" sz="1000" dirty="0" err="1">
                <a:latin typeface="Times New Roman" panose="02020603050405020304" pitchFamily="18" charset="0"/>
                <a:cs typeface="Times New Roman" panose="02020603050405020304" pitchFamily="18" charset="0"/>
              </a:rPr>
              <a:t>Fujinaga</a:t>
            </a:r>
            <a:r>
              <a:rPr lang="en-CA" sz="1000" dirty="0">
                <a:latin typeface="Times New Roman" panose="02020603050405020304" pitchFamily="18" charset="0"/>
                <a:cs typeface="Times New Roman" panose="02020603050405020304" pitchFamily="18" charset="0"/>
              </a:rPr>
              <a:t>. "Developing an environment for teaching computers to read music." (2018).</a:t>
            </a:r>
            <a:endParaRPr lang="en-US" sz="1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113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14"/>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a:extLst>
              <a:ext uri="{FF2B5EF4-FFF2-40B4-BE49-F238E27FC236}">
                <a16:creationId xmlns:a16="http://schemas.microsoft.com/office/drawing/2014/main" id="{800441D0-05DB-5147-8F86-9DE37095F829}"/>
              </a:ext>
            </a:extLst>
          </p:cNvPr>
          <p:cNvGraphicFramePr/>
          <p:nvPr>
            <p:extLst>
              <p:ext uri="{D42A27DB-BD31-4B8C-83A1-F6EECF244321}">
                <p14:modId xmlns:p14="http://schemas.microsoft.com/office/powerpoint/2010/main" val="250334414"/>
              </p:ext>
            </p:extLst>
          </p:nvPr>
        </p:nvGraphicFramePr>
        <p:xfrm>
          <a:off x="1288031" y="1730247"/>
          <a:ext cx="9615938" cy="33975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Slide Number Placeholder 1">
            <a:extLst>
              <a:ext uri="{FF2B5EF4-FFF2-40B4-BE49-F238E27FC236}">
                <a16:creationId xmlns:a16="http://schemas.microsoft.com/office/drawing/2014/main" id="{CCEF7853-D629-FA4B-A8DC-381937E22E13}"/>
              </a:ext>
            </a:extLst>
          </p:cNvPr>
          <p:cNvSpPr>
            <a:spLocks noGrp="1"/>
          </p:cNvSpPr>
          <p:nvPr>
            <p:ph type="sldNum" sz="quarter" idx="12"/>
          </p:nvPr>
        </p:nvSpPr>
        <p:spPr/>
        <p:txBody>
          <a:bodyPr/>
          <a:lstStyle/>
          <a:p>
            <a:fld id="{FEB79235-E426-D04C-BD5A-D6C3FB9C44CE}" type="slidenum">
              <a:rPr lang="en-US" smtClean="0"/>
              <a:t>16</a:t>
            </a:fld>
            <a:endParaRPr lang="en-US"/>
          </a:p>
        </p:txBody>
      </p:sp>
    </p:spTree>
    <p:extLst>
      <p:ext uri="{BB962C8B-B14F-4D97-AF65-F5344CB8AC3E}">
        <p14:creationId xmlns:p14="http://schemas.microsoft.com/office/powerpoint/2010/main" val="19967558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a16="http://schemas.microsoft.com/office/drawing/2014/main" id="{A7F1BF6B-CFF8-D14A-992D-8F8DC87E18F1}"/>
              </a:ext>
            </a:extLst>
          </p:cNvPr>
          <p:cNvGrpSpPr/>
          <p:nvPr/>
        </p:nvGrpSpPr>
        <p:grpSpPr>
          <a:xfrm>
            <a:off x="8115631" y="4698166"/>
            <a:ext cx="3239355" cy="1456684"/>
            <a:chOff x="7544123" y="4789807"/>
            <a:chExt cx="3239355" cy="1456684"/>
          </a:xfrm>
        </p:grpSpPr>
        <p:pic>
          <p:nvPicPr>
            <p:cNvPr id="34" name="Picture 33">
              <a:extLst>
                <a:ext uri="{FF2B5EF4-FFF2-40B4-BE49-F238E27FC236}">
                  <a16:creationId xmlns:a16="http://schemas.microsoft.com/office/drawing/2014/main" id="{FAE808D0-6D14-7C49-AB1D-71E5E36D27C2}"/>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7544123" y="4789807"/>
              <a:ext cx="3239355" cy="1446478"/>
            </a:xfrm>
            <a:prstGeom prst="rect">
              <a:avLst/>
            </a:prstGeom>
          </p:spPr>
        </p:pic>
        <p:grpSp>
          <p:nvGrpSpPr>
            <p:cNvPr id="35" name="Group 34">
              <a:extLst>
                <a:ext uri="{FF2B5EF4-FFF2-40B4-BE49-F238E27FC236}">
                  <a16:creationId xmlns:a16="http://schemas.microsoft.com/office/drawing/2014/main" id="{A10943C0-DDEE-E44D-842C-4FA0158273B0}"/>
                </a:ext>
              </a:extLst>
            </p:cNvPr>
            <p:cNvGrpSpPr/>
            <p:nvPr/>
          </p:nvGrpSpPr>
          <p:grpSpPr>
            <a:xfrm>
              <a:off x="7544123" y="4800013"/>
              <a:ext cx="3239355" cy="1446478"/>
              <a:chOff x="8028694" y="4222610"/>
              <a:chExt cx="3239355" cy="1446478"/>
            </a:xfrm>
          </p:grpSpPr>
          <p:sp>
            <p:nvSpPr>
              <p:cNvPr id="36" name="Rectangle 35">
                <a:extLst>
                  <a:ext uri="{FF2B5EF4-FFF2-40B4-BE49-F238E27FC236}">
                    <a16:creationId xmlns:a16="http://schemas.microsoft.com/office/drawing/2014/main" id="{EB8B9410-4125-664E-9270-EA0E1494E62A}"/>
                  </a:ext>
                </a:extLst>
              </p:cNvPr>
              <p:cNvSpPr/>
              <p:nvPr/>
            </p:nvSpPr>
            <p:spPr>
              <a:xfrm>
                <a:off x="8028694" y="4222610"/>
                <a:ext cx="3239355" cy="49962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9" name="Rectangle 38">
                <a:extLst>
                  <a:ext uri="{FF2B5EF4-FFF2-40B4-BE49-F238E27FC236}">
                    <a16:creationId xmlns:a16="http://schemas.microsoft.com/office/drawing/2014/main" id="{8905818D-85FF-B043-A7D5-3C371B9929D1}"/>
                  </a:ext>
                </a:extLst>
              </p:cNvPr>
              <p:cNvSpPr/>
              <p:nvPr/>
            </p:nvSpPr>
            <p:spPr>
              <a:xfrm>
                <a:off x="8028694" y="4722230"/>
                <a:ext cx="3239355" cy="491903"/>
              </a:xfrm>
              <a:prstGeom prst="rect">
                <a:avLst/>
              </a:prstGeom>
              <a:solidFill>
                <a:srgbClr val="CF6C6A">
                  <a:alpha val="10000"/>
                </a:srgbClr>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  </a:t>
                </a:r>
              </a:p>
            </p:txBody>
          </p:sp>
          <p:sp>
            <p:nvSpPr>
              <p:cNvPr id="49" name="Rectangle 48">
                <a:extLst>
                  <a:ext uri="{FF2B5EF4-FFF2-40B4-BE49-F238E27FC236}">
                    <a16:creationId xmlns:a16="http://schemas.microsoft.com/office/drawing/2014/main" id="{49D2F06E-0EA5-EC4B-9F6F-4E330AFB0246}"/>
                  </a:ext>
                </a:extLst>
              </p:cNvPr>
              <p:cNvSpPr/>
              <p:nvPr/>
            </p:nvSpPr>
            <p:spPr>
              <a:xfrm>
                <a:off x="8028694" y="5212328"/>
                <a:ext cx="3239355" cy="456760"/>
              </a:xfrm>
              <a:prstGeom prst="rect">
                <a:avLst/>
              </a:prstGeom>
              <a:solidFill>
                <a:srgbClr val="92D05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grpSp>
      <p:sp>
        <p:nvSpPr>
          <p:cNvPr id="4" name="Slide Number Placeholder 3"/>
          <p:cNvSpPr>
            <a:spLocks noGrp="1"/>
          </p:cNvSpPr>
          <p:nvPr>
            <p:ph type="sldNum" sz="quarter" idx="12"/>
          </p:nvPr>
        </p:nvSpPr>
        <p:spPr>
          <a:xfrm>
            <a:off x="8610600" y="6403964"/>
            <a:ext cx="2743200" cy="365125"/>
          </a:xfrm>
        </p:spPr>
        <p:txBody>
          <a:bodyPr/>
          <a:lstStyle/>
          <a:p>
            <a:fld id="{669D0A19-ECB0-1B4B-B8D3-F4B6C0AE6EF8}" type="slidenum">
              <a:rPr lang="en-US" smtClean="0"/>
              <a:t>17</a:t>
            </a:fld>
            <a:endParaRPr lang="en-US"/>
          </a:p>
        </p:txBody>
      </p:sp>
      <p:grpSp>
        <p:nvGrpSpPr>
          <p:cNvPr id="2" name="Group 1">
            <a:extLst>
              <a:ext uri="{FF2B5EF4-FFF2-40B4-BE49-F238E27FC236}">
                <a16:creationId xmlns:a16="http://schemas.microsoft.com/office/drawing/2014/main" id="{26B0DD38-4A5A-CE48-9F76-78C11D34849A}"/>
              </a:ext>
            </a:extLst>
          </p:cNvPr>
          <p:cNvGrpSpPr/>
          <p:nvPr/>
        </p:nvGrpSpPr>
        <p:grpSpPr>
          <a:xfrm>
            <a:off x="611567" y="1223207"/>
            <a:ext cx="10283730" cy="4922343"/>
            <a:chOff x="208623" y="1439567"/>
            <a:chExt cx="10283730" cy="4922343"/>
          </a:xfrm>
        </p:grpSpPr>
        <p:sp>
          <p:nvSpPr>
            <p:cNvPr id="26" name="Shape 90"/>
            <p:cNvSpPr txBox="1"/>
            <p:nvPr/>
          </p:nvSpPr>
          <p:spPr>
            <a:xfrm>
              <a:off x="2006640" y="1587882"/>
              <a:ext cx="777507" cy="398034"/>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4">
                      <a:lumMod val="50000"/>
                    </a:schemeClr>
                  </a:solidFill>
                </a:rPr>
                <a:t>OMR</a:t>
              </a:r>
            </a:p>
          </p:txBody>
        </p:sp>
        <p:sp>
          <p:nvSpPr>
            <p:cNvPr id="37" name="Rectangle 36"/>
            <p:cNvSpPr/>
            <p:nvPr/>
          </p:nvSpPr>
          <p:spPr>
            <a:xfrm>
              <a:off x="5391634" y="1458225"/>
              <a:ext cx="2255293" cy="451863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200" dirty="0"/>
                <a:t>Scoring-up</a:t>
              </a:r>
            </a:p>
            <a:p>
              <a:pPr algn="ctr"/>
              <a:r>
                <a:rPr lang="en-US" sz="3200" dirty="0"/>
                <a:t>Tool</a:t>
              </a:r>
            </a:p>
            <a:p>
              <a:pPr algn="ctr"/>
              <a:endParaRPr lang="en-US" sz="3200" dirty="0"/>
            </a:p>
            <a:p>
              <a:pPr marL="457200" indent="-457200">
                <a:buAutoNum type="arabicPeriod"/>
              </a:pPr>
              <a:r>
                <a:rPr lang="en-US" sz="2000" dirty="0"/>
                <a:t>Duration  based on context</a:t>
              </a:r>
            </a:p>
            <a:p>
              <a:pPr marL="457200" indent="-457200">
                <a:buAutoNum type="arabicPeriod"/>
              </a:pPr>
              <a:endParaRPr lang="en-US" sz="2000" dirty="0"/>
            </a:p>
            <a:p>
              <a:pPr marL="457200" indent="-457200">
                <a:buAutoNum type="arabicPeriod"/>
              </a:pPr>
              <a:r>
                <a:rPr lang="en-US" sz="2000" dirty="0"/>
                <a:t>Merge all    files together</a:t>
              </a:r>
            </a:p>
          </p:txBody>
        </p:sp>
        <p:sp>
          <p:nvSpPr>
            <p:cNvPr id="38" name="Rectangle 37"/>
            <p:cNvSpPr/>
            <p:nvPr/>
          </p:nvSpPr>
          <p:spPr>
            <a:xfrm>
              <a:off x="2999877" y="1441344"/>
              <a:ext cx="1093610" cy="1277273"/>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sz="1550" b="1" i="0" u="none" strike="noStrike" dirty="0">
                  <a:solidFill>
                    <a:srgbClr val="000000"/>
                  </a:solidFill>
                  <a:effectLst/>
                  <a:latin typeface="Arial" charset="0"/>
                </a:rPr>
                <a:t>File 1</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endParaRPr lang="en-US" sz="1550" dirty="0"/>
            </a:p>
            <a:p>
              <a:pPr algn="ctr" fontAlgn="ctr"/>
              <a:endParaRPr lang="en-US" sz="1000" dirty="0">
                <a:solidFill>
                  <a:srgbClr val="000000"/>
                </a:solidFill>
                <a:latin typeface="Arial" charset="0"/>
              </a:endParaRPr>
            </a:p>
          </p:txBody>
        </p:sp>
        <p:sp>
          <p:nvSpPr>
            <p:cNvPr id="40" name="TextBox 39"/>
            <p:cNvSpPr txBox="1"/>
            <p:nvPr/>
          </p:nvSpPr>
          <p:spPr>
            <a:xfrm>
              <a:off x="2864516" y="2705703"/>
              <a:ext cx="1364327" cy="338554"/>
            </a:xfrm>
            <a:prstGeom prst="rect">
              <a:avLst/>
            </a:prstGeom>
            <a:noFill/>
          </p:spPr>
          <p:txBody>
            <a:bodyPr wrap="square" rtlCol="0">
              <a:spAutoFit/>
            </a:bodyPr>
            <a:lstStyle/>
            <a:p>
              <a:pPr algn="ctr"/>
              <a:r>
                <a:rPr lang="en-US" sz="1600" b="1" i="1" dirty="0">
                  <a:solidFill>
                    <a:schemeClr val="accent4">
                      <a:lumMod val="50000"/>
                    </a:schemeClr>
                  </a:solidFill>
                </a:rPr>
                <a:t>Superius part</a:t>
              </a:r>
            </a:p>
          </p:txBody>
        </p:sp>
        <p:sp>
          <p:nvSpPr>
            <p:cNvPr id="41" name="TextBox 40"/>
            <p:cNvSpPr txBox="1"/>
            <p:nvPr/>
          </p:nvSpPr>
          <p:spPr>
            <a:xfrm>
              <a:off x="2679149" y="4362340"/>
              <a:ext cx="1735058" cy="338554"/>
            </a:xfrm>
            <a:prstGeom prst="rect">
              <a:avLst/>
            </a:prstGeom>
            <a:noFill/>
          </p:spPr>
          <p:txBody>
            <a:bodyPr wrap="square" rtlCol="0">
              <a:spAutoFit/>
            </a:bodyPr>
            <a:lstStyle/>
            <a:p>
              <a:pPr algn="ctr"/>
              <a:r>
                <a:rPr lang="en-US" sz="1600" b="1" i="1" dirty="0">
                  <a:solidFill>
                    <a:schemeClr val="accent4">
                      <a:lumMod val="50000"/>
                    </a:schemeClr>
                  </a:solidFill>
                </a:rPr>
                <a:t>Contratenor part</a:t>
              </a:r>
            </a:p>
          </p:txBody>
        </p:sp>
        <p:sp>
          <p:nvSpPr>
            <p:cNvPr id="42" name="TextBox 41"/>
            <p:cNvSpPr txBox="1"/>
            <p:nvPr/>
          </p:nvSpPr>
          <p:spPr>
            <a:xfrm>
              <a:off x="2864514" y="6023356"/>
              <a:ext cx="1364327" cy="338554"/>
            </a:xfrm>
            <a:prstGeom prst="rect">
              <a:avLst/>
            </a:prstGeom>
            <a:noFill/>
          </p:spPr>
          <p:txBody>
            <a:bodyPr wrap="square" rtlCol="0">
              <a:spAutoFit/>
            </a:bodyPr>
            <a:lstStyle/>
            <a:p>
              <a:pPr algn="ctr"/>
              <a:r>
                <a:rPr lang="en-US" sz="1600" b="1" i="1" dirty="0">
                  <a:solidFill>
                    <a:schemeClr val="accent4">
                      <a:lumMod val="50000"/>
                    </a:schemeClr>
                  </a:solidFill>
                </a:rPr>
                <a:t>Tenor part</a:t>
              </a:r>
            </a:p>
          </p:txBody>
        </p:sp>
        <p:cxnSp>
          <p:nvCxnSpPr>
            <p:cNvPr id="43" name="Straight Arrow Connector 42"/>
            <p:cNvCxnSpPr/>
            <p:nvPr/>
          </p:nvCxnSpPr>
          <p:spPr>
            <a:xfrm>
              <a:off x="4309411" y="5378254"/>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309411" y="3682328"/>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4305695" y="1976620"/>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7795627" y="3611726"/>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8836585" y="4526350"/>
              <a:ext cx="1655767" cy="369332"/>
            </a:xfrm>
            <a:prstGeom prst="rect">
              <a:avLst/>
            </a:prstGeom>
            <a:noFill/>
          </p:spPr>
          <p:txBody>
            <a:bodyPr wrap="square" rtlCol="0">
              <a:spAutoFit/>
            </a:bodyPr>
            <a:lstStyle/>
            <a:p>
              <a:pPr algn="ctr"/>
              <a:r>
                <a:rPr lang="en-US" b="1" dirty="0">
                  <a:solidFill>
                    <a:schemeClr val="accent4">
                      <a:lumMod val="50000"/>
                    </a:schemeClr>
                  </a:solidFill>
                </a:rPr>
                <a:t>SCORE</a:t>
              </a:r>
            </a:p>
          </p:txBody>
        </p:sp>
        <p:cxnSp>
          <p:nvCxnSpPr>
            <p:cNvPr id="77" name="Straight Arrow Connector 76"/>
            <p:cNvCxnSpPr/>
            <p:nvPr/>
          </p:nvCxnSpPr>
          <p:spPr>
            <a:xfrm>
              <a:off x="2109693" y="2069120"/>
              <a:ext cx="744706" cy="0"/>
            </a:xfrm>
            <a:prstGeom prst="straightConnector1">
              <a:avLst/>
            </a:prstGeom>
            <a:ln w="635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0" name="Shape 90"/>
            <p:cNvSpPr txBox="1"/>
            <p:nvPr/>
          </p:nvSpPr>
          <p:spPr>
            <a:xfrm>
              <a:off x="2006640" y="3201088"/>
              <a:ext cx="777507" cy="398035"/>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4">
                      <a:lumMod val="50000"/>
                    </a:schemeClr>
                  </a:solidFill>
                </a:rPr>
                <a:t>OMR</a:t>
              </a:r>
            </a:p>
          </p:txBody>
        </p:sp>
        <p:cxnSp>
          <p:nvCxnSpPr>
            <p:cNvPr id="81" name="Straight Arrow Connector 80"/>
            <p:cNvCxnSpPr/>
            <p:nvPr/>
          </p:nvCxnSpPr>
          <p:spPr>
            <a:xfrm>
              <a:off x="2109693" y="3682328"/>
              <a:ext cx="744706" cy="0"/>
            </a:xfrm>
            <a:prstGeom prst="straightConnector1">
              <a:avLst/>
            </a:prstGeom>
            <a:ln w="635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2" name="Shape 90"/>
            <p:cNvSpPr txBox="1"/>
            <p:nvPr/>
          </p:nvSpPr>
          <p:spPr>
            <a:xfrm>
              <a:off x="2006640" y="4914526"/>
              <a:ext cx="777507" cy="355383"/>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4">
                      <a:lumMod val="50000"/>
                    </a:schemeClr>
                  </a:solidFill>
                </a:rPr>
                <a:t>OMR</a:t>
              </a:r>
            </a:p>
          </p:txBody>
        </p:sp>
        <p:cxnSp>
          <p:nvCxnSpPr>
            <p:cNvPr id="83" name="Straight Arrow Connector 82"/>
            <p:cNvCxnSpPr/>
            <p:nvPr/>
          </p:nvCxnSpPr>
          <p:spPr>
            <a:xfrm>
              <a:off x="2109693" y="5353113"/>
              <a:ext cx="744706" cy="0"/>
            </a:xfrm>
            <a:prstGeom prst="straightConnector1">
              <a:avLst/>
            </a:prstGeom>
            <a:ln w="635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CB3BBCC2-3583-D149-8B23-994F4B112483}"/>
                </a:ext>
              </a:extLst>
            </p:cNvPr>
            <p:cNvSpPr/>
            <p:nvPr/>
          </p:nvSpPr>
          <p:spPr>
            <a:xfrm>
              <a:off x="2999876" y="3099450"/>
              <a:ext cx="1093610" cy="1277273"/>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sz="1550" b="1" i="0" u="none" strike="noStrike" dirty="0">
                  <a:solidFill>
                    <a:srgbClr val="000000"/>
                  </a:solidFill>
                  <a:effectLst/>
                  <a:latin typeface="Arial" charset="0"/>
                </a:rPr>
                <a:t>File 2</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endParaRPr lang="en-US" sz="1550" dirty="0"/>
            </a:p>
            <a:p>
              <a:pPr algn="ctr" fontAlgn="ctr"/>
              <a:endParaRPr lang="en-US" sz="1000" dirty="0">
                <a:solidFill>
                  <a:srgbClr val="000000"/>
                </a:solidFill>
                <a:latin typeface="Arial" charset="0"/>
              </a:endParaRPr>
            </a:p>
          </p:txBody>
        </p:sp>
        <p:sp>
          <p:nvSpPr>
            <p:cNvPr id="30" name="Rectangle 29">
              <a:extLst>
                <a:ext uri="{FF2B5EF4-FFF2-40B4-BE49-F238E27FC236}">
                  <a16:creationId xmlns:a16="http://schemas.microsoft.com/office/drawing/2014/main" id="{FA154F14-FEFC-C241-A96F-8449150D3BAD}"/>
                </a:ext>
              </a:extLst>
            </p:cNvPr>
            <p:cNvSpPr/>
            <p:nvPr/>
          </p:nvSpPr>
          <p:spPr>
            <a:xfrm>
              <a:off x="2999876" y="4750477"/>
              <a:ext cx="1093610" cy="1277273"/>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sz="1550" b="1" i="0" u="none" strike="noStrike" dirty="0">
                  <a:solidFill>
                    <a:srgbClr val="000000"/>
                  </a:solidFill>
                  <a:effectLst/>
                  <a:latin typeface="Arial" charset="0"/>
                </a:rPr>
                <a:t>File 3</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endParaRPr lang="en-US" sz="1550" dirty="0"/>
            </a:p>
            <a:p>
              <a:pPr algn="ctr" fontAlgn="ctr"/>
              <a:endParaRPr lang="en-US" sz="1000" dirty="0">
                <a:solidFill>
                  <a:srgbClr val="000000"/>
                </a:solidFill>
                <a:latin typeface="Arial" charset="0"/>
              </a:endParaRPr>
            </a:p>
          </p:txBody>
        </p:sp>
        <p:pic>
          <p:nvPicPr>
            <p:cNvPr id="27" name="Picture 26">
              <a:extLst>
                <a:ext uri="{FF2B5EF4-FFF2-40B4-BE49-F238E27FC236}">
                  <a16:creationId xmlns:a16="http://schemas.microsoft.com/office/drawing/2014/main" id="{C6A1960E-A098-2049-B890-65B8D7EFBDED}"/>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208623" y="3182669"/>
              <a:ext cx="1764000" cy="1069749"/>
            </a:xfrm>
            <a:prstGeom prst="rect">
              <a:avLst/>
            </a:prstGeom>
            <a:ln>
              <a:solidFill>
                <a:srgbClr val="00B050"/>
              </a:solidFill>
            </a:ln>
          </p:spPr>
        </p:pic>
        <p:pic>
          <p:nvPicPr>
            <p:cNvPr id="28" name="Picture 27">
              <a:extLst>
                <a:ext uri="{FF2B5EF4-FFF2-40B4-BE49-F238E27FC236}">
                  <a16:creationId xmlns:a16="http://schemas.microsoft.com/office/drawing/2014/main" id="{3893E083-706D-3748-A280-88624CE53A56}"/>
                </a:ext>
              </a:extLst>
            </p:cNvPr>
            <p:cNvPicPr>
              <a:picLocks noChangeAspect="1"/>
            </p:cNvPicPr>
            <p:nvPr/>
          </p:nvPicPr>
          <p:blipFill>
            <a:blip r:embed="rId5"/>
            <a:stretch>
              <a:fillRect/>
            </a:stretch>
          </p:blipFill>
          <p:spPr>
            <a:xfrm>
              <a:off x="417466" y="1439567"/>
              <a:ext cx="1556871" cy="1349707"/>
            </a:xfrm>
            <a:prstGeom prst="rect">
              <a:avLst/>
            </a:prstGeom>
            <a:ln>
              <a:solidFill>
                <a:schemeClr val="accent1"/>
              </a:solidFill>
            </a:ln>
          </p:spPr>
        </p:pic>
        <p:pic>
          <p:nvPicPr>
            <p:cNvPr id="31" name="Picture 30">
              <a:extLst>
                <a:ext uri="{FF2B5EF4-FFF2-40B4-BE49-F238E27FC236}">
                  <a16:creationId xmlns:a16="http://schemas.microsoft.com/office/drawing/2014/main" id="{CED2F59E-77B4-8242-9C31-C7126248DD1C}"/>
                </a:ext>
              </a:extLst>
            </p:cNvPr>
            <p:cNvPicPr>
              <a:picLocks noChangeAspect="1"/>
            </p:cNvPicPr>
            <p:nvPr/>
          </p:nvPicPr>
          <p:blipFill>
            <a:blip r:embed="rId6"/>
            <a:stretch>
              <a:fillRect/>
            </a:stretch>
          </p:blipFill>
          <p:spPr>
            <a:xfrm>
              <a:off x="212497" y="4750477"/>
              <a:ext cx="1764000" cy="1509926"/>
            </a:xfrm>
            <a:prstGeom prst="rect">
              <a:avLst/>
            </a:prstGeom>
            <a:ln>
              <a:solidFill>
                <a:srgbClr val="FF0000"/>
              </a:solidFill>
            </a:ln>
          </p:spPr>
        </p:pic>
        <p:sp>
          <p:nvSpPr>
            <p:cNvPr id="47" name="Rectangle 46"/>
            <p:cNvSpPr/>
            <p:nvPr/>
          </p:nvSpPr>
          <p:spPr>
            <a:xfrm>
              <a:off x="8836585" y="2504468"/>
              <a:ext cx="1655768" cy="2015936"/>
            </a:xfrm>
            <a:prstGeom prst="rect">
              <a:avLst/>
            </a:prstGeom>
            <a:solidFill>
              <a:schemeClr val="bg1"/>
            </a:solidFill>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b="1" dirty="0">
                  <a:solidFill>
                    <a:srgbClr val="000000"/>
                  </a:solidFill>
                  <a:latin typeface="Arial" charset="0"/>
                </a:rPr>
                <a:t>Output File</a:t>
              </a:r>
              <a:endParaRPr lang="en-US" b="1" i="0" u="none" strike="noStrike" dirty="0">
                <a:solidFill>
                  <a:srgbClr val="000000"/>
                </a:solidFill>
                <a:effectLst/>
                <a:latin typeface="Arial" charset="0"/>
              </a:endParaRP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dirty="0"/>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p>
            <a:p>
              <a:pPr algn="ctr" fontAlgn="ctr"/>
              <a:endParaRPr lang="en-US" sz="1200" dirty="0">
                <a:solidFill>
                  <a:srgbClr val="000000"/>
                </a:solidFill>
                <a:latin typeface="Arial" charset="0"/>
              </a:endParaRPr>
            </a:p>
          </p:txBody>
        </p:sp>
      </p:grpSp>
      <p:sp>
        <p:nvSpPr>
          <p:cNvPr id="3" name="TextBox 2">
            <a:extLst>
              <a:ext uri="{FF2B5EF4-FFF2-40B4-BE49-F238E27FC236}">
                <a16:creationId xmlns:a16="http://schemas.microsoft.com/office/drawing/2014/main" id="{F747DFE5-27B8-5643-9FB5-436ADBD619B9}"/>
              </a:ext>
            </a:extLst>
          </p:cNvPr>
          <p:cNvSpPr txBox="1"/>
          <p:nvPr/>
        </p:nvSpPr>
        <p:spPr>
          <a:xfrm>
            <a:off x="2582628" y="342324"/>
            <a:ext cx="1913802" cy="707886"/>
          </a:xfrm>
          <a:prstGeom prst="rect">
            <a:avLst/>
          </a:prstGeom>
          <a:solidFill>
            <a:schemeClr val="bg1"/>
          </a:solidFill>
          <a:ln>
            <a:solidFill>
              <a:schemeClr val="accent4">
                <a:lumMod val="75000"/>
              </a:schemeClr>
            </a:solidFill>
          </a:ln>
        </p:spPr>
        <p:txBody>
          <a:bodyPr wrap="square" rtlCol="0">
            <a:spAutoFit/>
          </a:bodyPr>
          <a:lstStyle/>
          <a:p>
            <a:pPr marL="342900" indent="-342900">
              <a:buFont typeface="Wingdings" charset="2"/>
              <a:buChar char="Ø"/>
            </a:pPr>
            <a:r>
              <a:rPr lang="en-US" sz="2000" b="1" dirty="0">
                <a:solidFill>
                  <a:schemeClr val="accent4">
                    <a:lumMod val="50000"/>
                  </a:schemeClr>
                </a:solidFill>
              </a:rPr>
              <a:t>Pitch</a:t>
            </a:r>
          </a:p>
          <a:p>
            <a:pPr marL="342900" indent="-342900">
              <a:buFont typeface="Wingdings" charset="2"/>
              <a:buChar char="Ø"/>
            </a:pPr>
            <a:r>
              <a:rPr lang="en-US" sz="2000" b="1" dirty="0">
                <a:solidFill>
                  <a:schemeClr val="accent4">
                    <a:lumMod val="50000"/>
                  </a:schemeClr>
                </a:solidFill>
              </a:rPr>
              <a:t>Note shape</a:t>
            </a:r>
          </a:p>
        </p:txBody>
      </p:sp>
    </p:spTree>
    <p:extLst>
      <p:ext uri="{BB962C8B-B14F-4D97-AF65-F5344CB8AC3E}">
        <p14:creationId xmlns:p14="http://schemas.microsoft.com/office/powerpoint/2010/main" val="32598250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A06913E-D30B-7A4B-8D3A-2B3F8148BB9C}"/>
              </a:ext>
            </a:extLst>
          </p:cNvPr>
          <p:cNvSpPr>
            <a:spLocks noGrp="1"/>
          </p:cNvSpPr>
          <p:nvPr>
            <p:ph idx="1"/>
          </p:nvPr>
        </p:nvSpPr>
        <p:spPr>
          <a:xfrm>
            <a:off x="838200" y="2985232"/>
            <a:ext cx="10515600" cy="3191730"/>
          </a:xfrm>
        </p:spPr>
        <p:txBody>
          <a:bodyPr>
            <a:normAutofit/>
          </a:bodyPr>
          <a:lstStyle/>
          <a:p>
            <a:r>
              <a:rPr lang="en-CA" sz="2700" dirty="0"/>
              <a:t>Digitization and encoding of the repertoire as musical scores in a machine-readable file format</a:t>
            </a:r>
          </a:p>
          <a:p>
            <a:r>
              <a:rPr lang="en-CA" sz="2700" dirty="0"/>
              <a:t>Facilitate its preservation, dissemination, study by musicologists, and appreciation by the general public</a:t>
            </a:r>
          </a:p>
          <a:p>
            <a:r>
              <a:rPr lang="en-CA" sz="2700" dirty="0"/>
              <a:t>We expect this research to be used as a model for the digitization of the mensural repertoire of other countries that were once part of the colonial past</a:t>
            </a:r>
            <a:endParaRPr lang="en-US" sz="2700" dirty="0"/>
          </a:p>
        </p:txBody>
      </p:sp>
      <p:sp>
        <p:nvSpPr>
          <p:cNvPr id="4" name="Slide Number Placeholder 3">
            <a:extLst>
              <a:ext uri="{FF2B5EF4-FFF2-40B4-BE49-F238E27FC236}">
                <a16:creationId xmlns:a16="http://schemas.microsoft.com/office/drawing/2014/main" id="{56718172-4617-7248-A65A-12866B5027CF}"/>
              </a:ext>
            </a:extLst>
          </p:cNvPr>
          <p:cNvSpPr>
            <a:spLocks noGrp="1"/>
          </p:cNvSpPr>
          <p:nvPr>
            <p:ph type="sldNum" sz="quarter" idx="12"/>
          </p:nvPr>
        </p:nvSpPr>
        <p:spPr/>
        <p:txBody>
          <a:bodyPr/>
          <a:lstStyle/>
          <a:p>
            <a:fld id="{FEB79235-E426-D04C-BD5A-D6C3FB9C44CE}" type="slidenum">
              <a:rPr lang="en-US" smtClean="0"/>
              <a:t>18</a:t>
            </a:fld>
            <a:endParaRPr lang="en-US"/>
          </a:p>
        </p:txBody>
      </p:sp>
      <p:graphicFrame>
        <p:nvGraphicFramePr>
          <p:cNvPr id="5" name="Diagram 4">
            <a:extLst>
              <a:ext uri="{FF2B5EF4-FFF2-40B4-BE49-F238E27FC236}">
                <a16:creationId xmlns:a16="http://schemas.microsoft.com/office/drawing/2014/main" id="{2336C2DA-6D9F-6D43-8BD2-A6531EE378B2}"/>
              </a:ext>
            </a:extLst>
          </p:cNvPr>
          <p:cNvGraphicFramePr/>
          <p:nvPr>
            <p:extLst>
              <p:ext uri="{D42A27DB-BD31-4B8C-83A1-F6EECF244321}">
                <p14:modId xmlns:p14="http://schemas.microsoft.com/office/powerpoint/2010/main" val="4139367735"/>
              </p:ext>
            </p:extLst>
          </p:nvPr>
        </p:nvGraphicFramePr>
        <p:xfrm>
          <a:off x="838201" y="1480281"/>
          <a:ext cx="10515599" cy="13255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itle 1">
            <a:extLst>
              <a:ext uri="{FF2B5EF4-FFF2-40B4-BE49-F238E27FC236}">
                <a16:creationId xmlns:a16="http://schemas.microsoft.com/office/drawing/2014/main" id="{D925AC3F-7274-6D46-BF36-7CCA5695C931}"/>
              </a:ext>
            </a:extLst>
          </p:cNvPr>
          <p:cNvSpPr txBox="1">
            <a:spLocks/>
          </p:cNvSpPr>
          <p:nvPr/>
        </p:nvSpPr>
        <p:spPr>
          <a:xfrm>
            <a:off x="0" y="-24670"/>
            <a:ext cx="12192000" cy="1325563"/>
          </a:xfrm>
          <a:prstGeom prst="rect">
            <a:avLst/>
          </a:prstGeom>
          <a:solidFill>
            <a:schemeClr val="tx1">
              <a:lumMod val="75000"/>
              <a:lumOff val="25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1"/>
                </a:solidFill>
              </a:rPr>
              <a:t>Expected Results</a:t>
            </a:r>
          </a:p>
        </p:txBody>
      </p:sp>
    </p:spTree>
    <p:extLst>
      <p:ext uri="{BB962C8B-B14F-4D97-AF65-F5344CB8AC3E}">
        <p14:creationId xmlns:p14="http://schemas.microsoft.com/office/powerpoint/2010/main" val="30649344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6" name="Shape 406"/>
          <p:cNvSpPr txBox="1">
            <a:spLocks noGrp="1"/>
          </p:cNvSpPr>
          <p:nvPr>
            <p:ph type="title"/>
          </p:nvPr>
        </p:nvSpPr>
        <p:spPr>
          <a:xfrm>
            <a:off x="367199" y="691978"/>
            <a:ext cx="11360800" cy="2336125"/>
          </a:xfrm>
          <a:prstGeom prst="rect">
            <a:avLst/>
          </a:prstGeom>
        </p:spPr>
        <p:txBody>
          <a:bodyPr vert="horz" lIns="121900" tIns="121900" rIns="121900" bIns="121900" rtlCol="0" anchor="ctr" anchorCtr="0">
            <a:noAutofit/>
          </a:bodyPr>
          <a:lstStyle/>
          <a:p>
            <a:r>
              <a:rPr lang="en" sz="5400" b="1" dirty="0"/>
              <a:t>Thank you!</a:t>
            </a:r>
            <a:br>
              <a:rPr lang="en" sz="5400" b="1" dirty="0"/>
            </a:br>
            <a:br>
              <a:rPr lang="en" sz="2000" b="1" dirty="0"/>
            </a:br>
            <a:r>
              <a:rPr lang="en-CA" sz="2500" b="1" dirty="0">
                <a:hlinkClick r:id="rId3"/>
              </a:rPr>
              <a:t>m</a:t>
            </a:r>
            <a:r>
              <a:rPr lang="en" sz="2500" b="1" dirty="0">
                <a:hlinkClick r:id="rId3"/>
              </a:rPr>
              <a:t>artha.thomaeelias@mail.mcgill.ca</a:t>
            </a:r>
            <a:br>
              <a:rPr lang="en" sz="2500" b="1" dirty="0"/>
            </a:br>
            <a:br>
              <a:rPr lang="en" sz="2500" b="1" dirty="0"/>
            </a:br>
            <a:r>
              <a:rPr lang="en" sz="2500" b="1" dirty="0"/>
              <a:t>Special thanks to: DIAMM, BAnQ, McGill Music Library</a:t>
            </a:r>
          </a:p>
        </p:txBody>
      </p:sp>
      <p:sp>
        <p:nvSpPr>
          <p:cNvPr id="407" name="Shape 407"/>
          <p:cNvSpPr txBox="1">
            <a:spLocks noGrp="1"/>
          </p:cNvSpPr>
          <p:nvPr>
            <p:ph type="sldNum" idx="12"/>
          </p:nvPr>
        </p:nvSpPr>
        <p:spPr>
          <a:xfrm>
            <a:off x="11296609" y="6217621"/>
            <a:ext cx="731600" cy="524800"/>
          </a:xfrm>
          <a:prstGeom prst="rect">
            <a:avLst/>
          </a:prstGeom>
        </p:spPr>
        <p:txBody>
          <a:bodyPr vert="horz" lIns="121900" tIns="121900" rIns="121900" bIns="121900" rtlCol="0" anchor="ctr" anchorCtr="0">
            <a:noAutofit/>
          </a:bodyPr>
          <a:lstStyle/>
          <a:p>
            <a:fld id="{00000000-1234-1234-1234-123412341234}" type="slidenum">
              <a:rPr lang="en"/>
              <a:pPr/>
              <a:t>19</a:t>
            </a:fld>
            <a:endParaRPr lang="en"/>
          </a:p>
        </p:txBody>
      </p:sp>
      <p:pic>
        <p:nvPicPr>
          <p:cNvPr id="408" name="Shape 408"/>
          <p:cNvPicPr preferRelativeResize="0"/>
          <p:nvPr/>
        </p:nvPicPr>
        <p:blipFill>
          <a:blip r:embed="rId4">
            <a:alphaModFix/>
          </a:blip>
          <a:stretch>
            <a:fillRect/>
          </a:stretch>
        </p:blipFill>
        <p:spPr>
          <a:xfrm>
            <a:off x="1988900" y="3098237"/>
            <a:ext cx="5060896" cy="605100"/>
          </a:xfrm>
          <a:prstGeom prst="rect">
            <a:avLst/>
          </a:prstGeom>
          <a:noFill/>
          <a:ln>
            <a:noFill/>
          </a:ln>
        </p:spPr>
      </p:pic>
      <p:pic>
        <p:nvPicPr>
          <p:cNvPr id="409" name="Shape 409"/>
          <p:cNvPicPr preferRelativeResize="0"/>
          <p:nvPr/>
        </p:nvPicPr>
        <p:blipFill>
          <a:blip r:embed="rId5">
            <a:alphaModFix/>
          </a:blip>
          <a:stretch>
            <a:fillRect/>
          </a:stretch>
        </p:blipFill>
        <p:spPr>
          <a:xfrm>
            <a:off x="9070233" y="2923413"/>
            <a:ext cx="1036067" cy="1036067"/>
          </a:xfrm>
          <a:prstGeom prst="rect">
            <a:avLst/>
          </a:prstGeom>
          <a:noFill/>
          <a:ln>
            <a:noFill/>
          </a:ln>
        </p:spPr>
      </p:pic>
      <p:pic>
        <p:nvPicPr>
          <p:cNvPr id="410" name="Shape 410"/>
          <p:cNvPicPr preferRelativeResize="0"/>
          <p:nvPr/>
        </p:nvPicPr>
        <p:blipFill>
          <a:blip r:embed="rId6">
            <a:alphaModFix/>
          </a:blip>
          <a:stretch>
            <a:fillRect/>
          </a:stretch>
        </p:blipFill>
        <p:spPr>
          <a:xfrm>
            <a:off x="1988900" y="3773472"/>
            <a:ext cx="8117399" cy="2152199"/>
          </a:xfrm>
          <a:prstGeom prst="rect">
            <a:avLst/>
          </a:prstGeom>
          <a:noFill/>
          <a:ln>
            <a:noFill/>
          </a:ln>
        </p:spPr>
      </p:pic>
      <p:pic>
        <p:nvPicPr>
          <p:cNvPr id="3" name="Picture 2">
            <a:extLst>
              <a:ext uri="{FF2B5EF4-FFF2-40B4-BE49-F238E27FC236}">
                <a16:creationId xmlns:a16="http://schemas.microsoft.com/office/drawing/2014/main" id="{CEAFA4B4-07A2-5048-9489-3F9983C21F97}"/>
              </a:ext>
            </a:extLst>
          </p:cNvPr>
          <p:cNvPicPr>
            <a:picLocks noChangeAspect="1"/>
          </p:cNvPicPr>
          <p:nvPr/>
        </p:nvPicPr>
        <p:blipFill>
          <a:blip r:embed="rId7"/>
          <a:stretch>
            <a:fillRect/>
          </a:stretch>
        </p:blipFill>
        <p:spPr>
          <a:xfrm>
            <a:off x="7110873" y="3047858"/>
            <a:ext cx="1898282" cy="661687"/>
          </a:xfrm>
          <a:prstGeom prst="rect">
            <a:avLst/>
          </a:prstGeom>
        </p:spPr>
      </p:pic>
    </p:spTree>
    <p:extLst>
      <p:ext uri="{BB962C8B-B14F-4D97-AF65-F5344CB8AC3E}">
        <p14:creationId xmlns:p14="http://schemas.microsoft.com/office/powerpoint/2010/main" val="2596306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9">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42F3FB-0958-E644-8239-524FF82CCBFA}"/>
              </a:ext>
            </a:extLst>
          </p:cNvPr>
          <p:cNvSpPr>
            <a:spLocks noGrp="1"/>
          </p:cNvSpPr>
          <p:nvPr>
            <p:ph type="title"/>
          </p:nvPr>
        </p:nvSpPr>
        <p:spPr>
          <a:xfrm>
            <a:off x="437437" y="643468"/>
            <a:ext cx="3686400" cy="1276772"/>
          </a:xfrm>
          <a:noFill/>
          <a:ln w="19050">
            <a:solidFill>
              <a:schemeClr val="bg1"/>
            </a:solidFill>
          </a:ln>
        </p:spPr>
        <p:txBody>
          <a:bodyPr wrap="square">
            <a:normAutofit/>
          </a:bodyPr>
          <a:lstStyle/>
          <a:p>
            <a:pPr algn="ctr"/>
            <a:r>
              <a:rPr lang="en-US" sz="3200" dirty="0">
                <a:solidFill>
                  <a:schemeClr val="bg1"/>
                </a:solidFill>
              </a:rPr>
              <a:t>Guatemalan</a:t>
            </a:r>
            <a:br>
              <a:rPr lang="en-US" sz="3200" dirty="0">
                <a:solidFill>
                  <a:schemeClr val="bg1"/>
                </a:solidFill>
              </a:rPr>
            </a:br>
            <a:r>
              <a:rPr lang="en-US" sz="3200" dirty="0">
                <a:solidFill>
                  <a:schemeClr val="bg1"/>
                </a:solidFill>
              </a:rPr>
              <a:t>Choirbooks</a:t>
            </a:r>
          </a:p>
        </p:txBody>
      </p:sp>
      <p:sp>
        <p:nvSpPr>
          <p:cNvPr id="3" name="Content Placeholder 2">
            <a:extLst>
              <a:ext uri="{FF2B5EF4-FFF2-40B4-BE49-F238E27FC236}">
                <a16:creationId xmlns:a16="http://schemas.microsoft.com/office/drawing/2014/main" id="{A77CEEE3-92F0-4A44-BBCC-3F62EBD84AE5}"/>
              </a:ext>
            </a:extLst>
          </p:cNvPr>
          <p:cNvSpPr>
            <a:spLocks noGrp="1"/>
          </p:cNvSpPr>
          <p:nvPr>
            <p:ph idx="1"/>
          </p:nvPr>
        </p:nvSpPr>
        <p:spPr>
          <a:xfrm>
            <a:off x="437437" y="2179320"/>
            <a:ext cx="3684857" cy="3874347"/>
          </a:xfrm>
        </p:spPr>
        <p:txBody>
          <a:bodyPr>
            <a:noAutofit/>
          </a:bodyPr>
          <a:lstStyle/>
          <a:p>
            <a:r>
              <a:rPr lang="en-US" sz="2300" dirty="0">
                <a:solidFill>
                  <a:schemeClr val="bg1"/>
                </a:solidFill>
              </a:rPr>
              <a:t>6 manuscripts copied between XVII - XVIII</a:t>
            </a:r>
          </a:p>
          <a:p>
            <a:r>
              <a:rPr lang="en-US" sz="2300" b="1" dirty="0">
                <a:solidFill>
                  <a:schemeClr val="bg1"/>
                </a:solidFill>
              </a:rPr>
              <a:t>Choirbook</a:t>
            </a:r>
            <a:r>
              <a:rPr lang="en-US" sz="2300" dirty="0">
                <a:solidFill>
                  <a:schemeClr val="bg1"/>
                </a:solidFill>
              </a:rPr>
              <a:t> format</a:t>
            </a:r>
          </a:p>
          <a:p>
            <a:r>
              <a:rPr lang="en-US" sz="2300" dirty="0">
                <a:solidFill>
                  <a:schemeClr val="bg1"/>
                </a:solidFill>
              </a:rPr>
              <a:t>Written in </a:t>
            </a:r>
            <a:r>
              <a:rPr lang="en-US" sz="2300" b="1" dirty="0">
                <a:solidFill>
                  <a:schemeClr val="bg1"/>
                </a:solidFill>
              </a:rPr>
              <a:t>mensural notation</a:t>
            </a:r>
          </a:p>
          <a:p>
            <a:pPr lvl="1"/>
            <a:r>
              <a:rPr lang="en-US" sz="2300" dirty="0">
                <a:solidFill>
                  <a:schemeClr val="bg1"/>
                </a:solidFill>
              </a:rPr>
              <a:t>Music notation system used in Europe throughout the Late Middle Ages and the Renaissance</a:t>
            </a:r>
          </a:p>
          <a:p>
            <a:endParaRPr lang="en-US" sz="2300" dirty="0">
              <a:solidFill>
                <a:schemeClr val="bg1"/>
              </a:solidFill>
            </a:endParaRPr>
          </a:p>
        </p:txBody>
      </p:sp>
      <p:sp>
        <p:nvSpPr>
          <p:cNvPr id="6" name="Slide Number Placeholder 5">
            <a:extLst>
              <a:ext uri="{FF2B5EF4-FFF2-40B4-BE49-F238E27FC236}">
                <a16:creationId xmlns:a16="http://schemas.microsoft.com/office/drawing/2014/main" id="{E6FDA2B6-211D-2643-BE4A-4E27F6AA0755}"/>
              </a:ext>
            </a:extLst>
          </p:cNvPr>
          <p:cNvSpPr>
            <a:spLocks noGrp="1"/>
          </p:cNvSpPr>
          <p:nvPr>
            <p:ph type="sldNum" sz="quarter" idx="12"/>
          </p:nvPr>
        </p:nvSpPr>
        <p:spPr/>
        <p:txBody>
          <a:bodyPr/>
          <a:lstStyle/>
          <a:p>
            <a:fld id="{FEB79235-E426-D04C-BD5A-D6C3FB9C44CE}" type="slidenum">
              <a:rPr lang="en-US" smtClean="0"/>
              <a:t>2</a:t>
            </a:fld>
            <a:endParaRPr lang="en-US"/>
          </a:p>
        </p:txBody>
      </p:sp>
      <p:pic>
        <p:nvPicPr>
          <p:cNvPr id="51" name="Picture 50" descr="A picture containing text, receipt&#13;&#10;&#13;&#10;Description automatically generated">
            <a:extLst>
              <a:ext uri="{FF2B5EF4-FFF2-40B4-BE49-F238E27FC236}">
                <a16:creationId xmlns:a16="http://schemas.microsoft.com/office/drawing/2014/main" id="{849696A0-71AD-394C-B5F7-AE69C2A8DB2C}"/>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988548" y="776500"/>
            <a:ext cx="6660000" cy="4994999"/>
          </a:xfrm>
          <a:prstGeom prst="rect">
            <a:avLst/>
          </a:prstGeom>
        </p:spPr>
      </p:pic>
      <p:grpSp>
        <p:nvGrpSpPr>
          <p:cNvPr id="4" name="Group 3">
            <a:extLst>
              <a:ext uri="{FF2B5EF4-FFF2-40B4-BE49-F238E27FC236}">
                <a16:creationId xmlns:a16="http://schemas.microsoft.com/office/drawing/2014/main" id="{A5C711FF-C294-FA44-A586-6944D1A85063}"/>
              </a:ext>
            </a:extLst>
          </p:cNvPr>
          <p:cNvGrpSpPr/>
          <p:nvPr/>
        </p:nvGrpSpPr>
        <p:grpSpPr>
          <a:xfrm>
            <a:off x="5422330" y="1061404"/>
            <a:ext cx="5895030" cy="3946632"/>
            <a:chOff x="5422330" y="1061404"/>
            <a:chExt cx="5895030" cy="3946632"/>
          </a:xfrm>
        </p:grpSpPr>
        <p:grpSp>
          <p:nvGrpSpPr>
            <p:cNvPr id="52" name="Group 51">
              <a:extLst>
                <a:ext uri="{FF2B5EF4-FFF2-40B4-BE49-F238E27FC236}">
                  <a16:creationId xmlns:a16="http://schemas.microsoft.com/office/drawing/2014/main" id="{07DEFF50-19C9-0C4F-8E38-0DAC53EF3B0D}"/>
                </a:ext>
              </a:extLst>
            </p:cNvPr>
            <p:cNvGrpSpPr/>
            <p:nvPr/>
          </p:nvGrpSpPr>
          <p:grpSpPr>
            <a:xfrm>
              <a:off x="5422330" y="1061404"/>
              <a:ext cx="3040107" cy="1892612"/>
              <a:chOff x="5528344" y="1216404"/>
              <a:chExt cx="3040107" cy="1892612"/>
            </a:xfrm>
          </p:grpSpPr>
          <p:sp>
            <p:nvSpPr>
              <p:cNvPr id="53" name="Rectangle 52">
                <a:extLst>
                  <a:ext uri="{FF2B5EF4-FFF2-40B4-BE49-F238E27FC236}">
                    <a16:creationId xmlns:a16="http://schemas.microsoft.com/office/drawing/2014/main" id="{8AD4F6C7-5444-9943-A0B9-7F717514CD1F}"/>
                  </a:ext>
                </a:extLst>
              </p:cNvPr>
              <p:cNvSpPr/>
              <p:nvPr/>
            </p:nvSpPr>
            <p:spPr>
              <a:xfrm>
                <a:off x="5528344" y="1216404"/>
                <a:ext cx="3040107" cy="1892612"/>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TextBox 53">
                <a:extLst>
                  <a:ext uri="{FF2B5EF4-FFF2-40B4-BE49-F238E27FC236}">
                    <a16:creationId xmlns:a16="http://schemas.microsoft.com/office/drawing/2014/main" id="{34397E23-E81F-554C-A18F-6EC83CD25771}"/>
                  </a:ext>
                </a:extLst>
              </p:cNvPr>
              <p:cNvSpPr txBox="1"/>
              <p:nvPr/>
            </p:nvSpPr>
            <p:spPr>
              <a:xfrm>
                <a:off x="7687672" y="2765698"/>
                <a:ext cx="763395" cy="246221"/>
              </a:xfrm>
              <a:prstGeom prst="rect">
                <a:avLst/>
              </a:prstGeom>
              <a:solidFill>
                <a:srgbClr val="0070C0"/>
              </a:solid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latin typeface="Calibri" panose="020F0502020204030204"/>
                    <a:ea typeface="+mn-ea"/>
                    <a:cs typeface="+mn-cs"/>
                  </a:rPr>
                  <a:t>SUPERIUS</a:t>
                </a:r>
              </a:p>
            </p:txBody>
          </p:sp>
        </p:grpSp>
        <p:grpSp>
          <p:nvGrpSpPr>
            <p:cNvPr id="55" name="Group 54">
              <a:extLst>
                <a:ext uri="{FF2B5EF4-FFF2-40B4-BE49-F238E27FC236}">
                  <a16:creationId xmlns:a16="http://schemas.microsoft.com/office/drawing/2014/main" id="{C583EBA9-19EF-5B4F-BC6B-D0D6B6ADAE16}"/>
                </a:ext>
              </a:extLst>
            </p:cNvPr>
            <p:cNvGrpSpPr/>
            <p:nvPr/>
          </p:nvGrpSpPr>
          <p:grpSpPr>
            <a:xfrm>
              <a:off x="5422331" y="2995054"/>
              <a:ext cx="3040107" cy="2012982"/>
              <a:chOff x="5528345" y="3150054"/>
              <a:chExt cx="3040107" cy="2012982"/>
            </a:xfrm>
          </p:grpSpPr>
          <p:sp>
            <p:nvSpPr>
              <p:cNvPr id="56" name="Rectangle 55">
                <a:extLst>
                  <a:ext uri="{FF2B5EF4-FFF2-40B4-BE49-F238E27FC236}">
                    <a16:creationId xmlns:a16="http://schemas.microsoft.com/office/drawing/2014/main" id="{2689254D-AB91-3747-8E59-52C880EE6CD3}"/>
                  </a:ext>
                </a:extLst>
              </p:cNvPr>
              <p:cNvSpPr/>
              <p:nvPr/>
            </p:nvSpPr>
            <p:spPr>
              <a:xfrm>
                <a:off x="5528345" y="3150054"/>
                <a:ext cx="3040107" cy="201298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TextBox 56">
                <a:extLst>
                  <a:ext uri="{FF2B5EF4-FFF2-40B4-BE49-F238E27FC236}">
                    <a16:creationId xmlns:a16="http://schemas.microsoft.com/office/drawing/2014/main" id="{DF53B77A-98E5-024C-B371-6DE2A8FE0163}"/>
                  </a:ext>
                </a:extLst>
              </p:cNvPr>
              <p:cNvSpPr txBox="1"/>
              <p:nvPr/>
            </p:nvSpPr>
            <p:spPr>
              <a:xfrm>
                <a:off x="7687867" y="4819458"/>
                <a:ext cx="763200" cy="246221"/>
              </a:xfrm>
              <a:prstGeom prst="rect">
                <a:avLst/>
              </a:prstGeom>
              <a:solidFill>
                <a:srgbClr val="FF0000"/>
              </a:solid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latin typeface="Calibri" panose="020F0502020204030204"/>
                    <a:ea typeface="+mn-ea"/>
                    <a:cs typeface="+mn-cs"/>
                  </a:rPr>
                  <a:t>TENOR</a:t>
                </a:r>
              </a:p>
            </p:txBody>
          </p:sp>
        </p:grpSp>
        <p:grpSp>
          <p:nvGrpSpPr>
            <p:cNvPr id="58" name="Group 57">
              <a:extLst>
                <a:ext uri="{FF2B5EF4-FFF2-40B4-BE49-F238E27FC236}">
                  <a16:creationId xmlns:a16="http://schemas.microsoft.com/office/drawing/2014/main" id="{4B85753A-DED0-0341-B785-5D6D7C165CC4}"/>
                </a:ext>
              </a:extLst>
            </p:cNvPr>
            <p:cNvGrpSpPr/>
            <p:nvPr/>
          </p:nvGrpSpPr>
          <p:grpSpPr>
            <a:xfrm>
              <a:off x="8502695" y="1061404"/>
              <a:ext cx="2812774" cy="1888874"/>
              <a:chOff x="8608709" y="1216404"/>
              <a:chExt cx="2812774" cy="1888874"/>
            </a:xfrm>
          </p:grpSpPr>
          <p:sp>
            <p:nvSpPr>
              <p:cNvPr id="59" name="TextBox 58">
                <a:extLst>
                  <a:ext uri="{FF2B5EF4-FFF2-40B4-BE49-F238E27FC236}">
                    <a16:creationId xmlns:a16="http://schemas.microsoft.com/office/drawing/2014/main" id="{6F2C2DD5-541E-FE46-9B65-548960ACF84E}"/>
                  </a:ext>
                </a:extLst>
              </p:cNvPr>
              <p:cNvSpPr txBox="1"/>
              <p:nvPr/>
            </p:nvSpPr>
            <p:spPr>
              <a:xfrm>
                <a:off x="10590600" y="2765698"/>
                <a:ext cx="763200" cy="246221"/>
              </a:xfrm>
              <a:prstGeom prst="rect">
                <a:avLst/>
              </a:prstGeom>
              <a:solidFill>
                <a:srgbClr val="00B050"/>
              </a:solid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latin typeface="Calibri" panose="020F0502020204030204"/>
                    <a:ea typeface="+mn-ea"/>
                    <a:cs typeface="+mn-cs"/>
                  </a:rPr>
                  <a:t>ALTUS</a:t>
                </a:r>
              </a:p>
            </p:txBody>
          </p:sp>
          <p:sp>
            <p:nvSpPr>
              <p:cNvPr id="60" name="Rectangle 59">
                <a:extLst>
                  <a:ext uri="{FF2B5EF4-FFF2-40B4-BE49-F238E27FC236}">
                    <a16:creationId xmlns:a16="http://schemas.microsoft.com/office/drawing/2014/main" id="{B003212B-292F-C74A-9518-6D1A4367530F}"/>
                  </a:ext>
                </a:extLst>
              </p:cNvPr>
              <p:cNvSpPr/>
              <p:nvPr/>
            </p:nvSpPr>
            <p:spPr>
              <a:xfrm>
                <a:off x="8608709" y="1216404"/>
                <a:ext cx="2812774" cy="1888874"/>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61" name="Group 60">
              <a:extLst>
                <a:ext uri="{FF2B5EF4-FFF2-40B4-BE49-F238E27FC236}">
                  <a16:creationId xmlns:a16="http://schemas.microsoft.com/office/drawing/2014/main" id="{A4A8CE3A-64E8-364A-A1AA-0DF01CFAF3F6}"/>
                </a:ext>
              </a:extLst>
            </p:cNvPr>
            <p:cNvGrpSpPr/>
            <p:nvPr/>
          </p:nvGrpSpPr>
          <p:grpSpPr>
            <a:xfrm>
              <a:off x="8504586" y="2995054"/>
              <a:ext cx="2812774" cy="2012982"/>
              <a:chOff x="8610600" y="3150054"/>
              <a:chExt cx="2812774" cy="2012982"/>
            </a:xfrm>
          </p:grpSpPr>
          <p:sp>
            <p:nvSpPr>
              <p:cNvPr id="62" name="Rectangle 61">
                <a:extLst>
                  <a:ext uri="{FF2B5EF4-FFF2-40B4-BE49-F238E27FC236}">
                    <a16:creationId xmlns:a16="http://schemas.microsoft.com/office/drawing/2014/main" id="{98767A66-913E-7B4B-8898-8B58168A23A7}"/>
                  </a:ext>
                </a:extLst>
              </p:cNvPr>
              <p:cNvSpPr/>
              <p:nvPr/>
            </p:nvSpPr>
            <p:spPr>
              <a:xfrm>
                <a:off x="8610600" y="3150054"/>
                <a:ext cx="2812774" cy="2012982"/>
              </a:xfrm>
              <a:prstGeom prst="rect">
                <a:avLst/>
              </a:prstGeom>
              <a:no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TextBox 62">
                <a:extLst>
                  <a:ext uri="{FF2B5EF4-FFF2-40B4-BE49-F238E27FC236}">
                    <a16:creationId xmlns:a16="http://schemas.microsoft.com/office/drawing/2014/main" id="{CBFBDC09-6844-2C45-A7CB-46A181292EEF}"/>
                  </a:ext>
                </a:extLst>
              </p:cNvPr>
              <p:cNvSpPr txBox="1"/>
              <p:nvPr/>
            </p:nvSpPr>
            <p:spPr>
              <a:xfrm>
                <a:off x="10590601" y="4819458"/>
                <a:ext cx="763200" cy="246221"/>
              </a:xfrm>
              <a:prstGeom prst="rect">
                <a:avLst/>
              </a:prstGeom>
              <a:solidFill>
                <a:schemeClr val="accent4">
                  <a:lumMod val="75000"/>
                </a:schemeClr>
              </a:solid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dirty="0">
                    <a:ln>
                      <a:noFill/>
                    </a:ln>
                    <a:solidFill>
                      <a:prstClr val="white"/>
                    </a:solidFill>
                    <a:effectLst/>
                    <a:uLnTx/>
                    <a:uFillTx/>
                    <a:latin typeface="Calibri" panose="020F0502020204030204"/>
                    <a:ea typeface="+mn-ea"/>
                    <a:cs typeface="+mn-cs"/>
                  </a:rPr>
                  <a:t>BASSUS</a:t>
                </a:r>
              </a:p>
            </p:txBody>
          </p:sp>
        </p:grpSp>
      </p:grpSp>
    </p:spTree>
    <p:extLst>
      <p:ext uri="{BB962C8B-B14F-4D97-AF65-F5344CB8AC3E}">
        <p14:creationId xmlns:p14="http://schemas.microsoft.com/office/powerpoint/2010/main" val="2700450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A2AA0D-B61F-5741-9636-BB361CE16AE0}"/>
              </a:ext>
            </a:extLst>
          </p:cNvPr>
          <p:cNvSpPr>
            <a:spLocks noGrp="1"/>
          </p:cNvSpPr>
          <p:nvPr>
            <p:ph type="title"/>
          </p:nvPr>
        </p:nvSpPr>
        <p:spPr>
          <a:xfrm>
            <a:off x="643467" y="643467"/>
            <a:ext cx="3363974" cy="1350000"/>
          </a:xfrm>
          <a:noFill/>
          <a:ln w="19050">
            <a:solidFill>
              <a:schemeClr val="bg1"/>
            </a:solidFill>
          </a:ln>
        </p:spPr>
        <p:txBody>
          <a:bodyPr wrap="square">
            <a:normAutofit fontScale="90000"/>
          </a:bodyPr>
          <a:lstStyle/>
          <a:p>
            <a:pPr algn="ctr"/>
            <a:r>
              <a:rPr lang="en-US" sz="3200" dirty="0">
                <a:solidFill>
                  <a:schemeClr val="bg1"/>
                </a:solidFill>
              </a:rPr>
              <a:t>Barriers for Accessing the Music</a:t>
            </a:r>
          </a:p>
        </p:txBody>
      </p:sp>
      <p:sp>
        <p:nvSpPr>
          <p:cNvPr id="3" name="Content Placeholder 2">
            <a:extLst>
              <a:ext uri="{FF2B5EF4-FFF2-40B4-BE49-F238E27FC236}">
                <a16:creationId xmlns:a16="http://schemas.microsoft.com/office/drawing/2014/main" id="{0B16043B-BB84-9948-96B5-A26EA68131BD}"/>
              </a:ext>
            </a:extLst>
          </p:cNvPr>
          <p:cNvSpPr>
            <a:spLocks noGrp="1"/>
          </p:cNvSpPr>
          <p:nvPr>
            <p:ph idx="1"/>
          </p:nvPr>
        </p:nvSpPr>
        <p:spPr>
          <a:xfrm>
            <a:off x="643468" y="2458387"/>
            <a:ext cx="3363973" cy="3756145"/>
          </a:xfrm>
        </p:spPr>
        <p:txBody>
          <a:bodyPr>
            <a:normAutofit/>
          </a:bodyPr>
          <a:lstStyle/>
          <a:p>
            <a:r>
              <a:rPr lang="en-US" sz="2400" dirty="0">
                <a:solidFill>
                  <a:schemeClr val="bg1"/>
                </a:solidFill>
              </a:rPr>
              <a:t>Lack of high-quality digital images</a:t>
            </a:r>
          </a:p>
          <a:p>
            <a:endParaRPr lang="en-US" sz="2400" dirty="0">
              <a:solidFill>
                <a:schemeClr val="bg1"/>
              </a:solidFill>
            </a:endParaRPr>
          </a:p>
          <a:p>
            <a:r>
              <a:rPr lang="en-US" sz="2400" dirty="0">
                <a:solidFill>
                  <a:schemeClr val="bg1"/>
                </a:solidFill>
              </a:rPr>
              <a:t>Notation style (mensural notation)</a:t>
            </a:r>
          </a:p>
          <a:p>
            <a:endParaRPr lang="en-US" sz="2400" dirty="0">
              <a:solidFill>
                <a:schemeClr val="bg1"/>
              </a:solidFill>
            </a:endParaRPr>
          </a:p>
          <a:p>
            <a:r>
              <a:rPr lang="en-US" sz="2400" dirty="0">
                <a:solidFill>
                  <a:schemeClr val="bg1"/>
                </a:solidFill>
              </a:rPr>
              <a:t>Layout</a:t>
            </a:r>
            <a:br>
              <a:rPr lang="en-US" sz="2400" dirty="0">
                <a:solidFill>
                  <a:schemeClr val="bg1"/>
                </a:solidFill>
              </a:rPr>
            </a:br>
            <a:r>
              <a:rPr lang="en-US" sz="2400" dirty="0">
                <a:solidFill>
                  <a:schemeClr val="bg1"/>
                </a:solidFill>
              </a:rPr>
              <a:t>(</a:t>
            </a:r>
            <a:r>
              <a:rPr lang="en-US" sz="2400" dirty="0" err="1">
                <a:solidFill>
                  <a:schemeClr val="bg1"/>
                </a:solidFill>
              </a:rPr>
              <a:t>choirbook</a:t>
            </a:r>
            <a:r>
              <a:rPr lang="en-US" sz="2400" dirty="0">
                <a:solidFill>
                  <a:schemeClr val="bg1"/>
                </a:solidFill>
              </a:rPr>
              <a:t> format)</a:t>
            </a:r>
          </a:p>
          <a:p>
            <a:pPr marL="0" indent="0">
              <a:buNone/>
            </a:pPr>
            <a:endParaRPr lang="en-US" sz="2400" dirty="0">
              <a:solidFill>
                <a:schemeClr val="bg1"/>
              </a:solidFill>
              <a:sym typeface="Wingdings" pitchFamily="2" charset="2"/>
            </a:endParaRPr>
          </a:p>
          <a:p>
            <a:pPr marL="0" indent="0">
              <a:buNone/>
            </a:pPr>
            <a:endParaRPr lang="en-US" sz="2400" dirty="0">
              <a:solidFill>
                <a:schemeClr val="bg1"/>
              </a:solidFill>
              <a:sym typeface="Wingdings" pitchFamily="2" charset="2"/>
            </a:endParaRPr>
          </a:p>
        </p:txBody>
      </p:sp>
      <p:sp>
        <p:nvSpPr>
          <p:cNvPr id="5" name="Slide Number Placeholder 4">
            <a:extLst>
              <a:ext uri="{FF2B5EF4-FFF2-40B4-BE49-F238E27FC236}">
                <a16:creationId xmlns:a16="http://schemas.microsoft.com/office/drawing/2014/main" id="{60EB7D4D-68E0-FC4E-BF38-DAA51E34FDDB}"/>
              </a:ext>
            </a:extLst>
          </p:cNvPr>
          <p:cNvSpPr>
            <a:spLocks noGrp="1"/>
          </p:cNvSpPr>
          <p:nvPr>
            <p:ph type="sldNum" sz="quarter" idx="12"/>
          </p:nvPr>
        </p:nvSpPr>
        <p:spPr/>
        <p:txBody>
          <a:bodyPr/>
          <a:lstStyle/>
          <a:p>
            <a:fld id="{FEB79235-E426-D04C-BD5A-D6C3FB9C44CE}" type="slidenum">
              <a:rPr lang="en-US" smtClean="0"/>
              <a:t>3</a:t>
            </a:fld>
            <a:endParaRPr lang="en-US"/>
          </a:p>
        </p:txBody>
      </p:sp>
      <p:pic>
        <p:nvPicPr>
          <p:cNvPr id="34" name="Picture 33" descr="A picture containing text, receipt&#13;&#10;&#13;&#10;Description automatically generated">
            <a:extLst>
              <a:ext uri="{FF2B5EF4-FFF2-40B4-BE49-F238E27FC236}">
                <a16:creationId xmlns:a16="http://schemas.microsoft.com/office/drawing/2014/main" id="{C4FAA798-89EF-624B-89C7-3332BF996DC1}"/>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4988548" y="776500"/>
            <a:ext cx="6660000" cy="4994999"/>
          </a:xfrm>
          <a:prstGeom prst="rect">
            <a:avLst/>
          </a:prstGeom>
        </p:spPr>
      </p:pic>
    </p:spTree>
    <p:extLst>
      <p:ext uri="{BB962C8B-B14F-4D97-AF65-F5344CB8AC3E}">
        <p14:creationId xmlns:p14="http://schemas.microsoft.com/office/powerpoint/2010/main" val="33306736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FA2AA0D-B61F-5741-9636-BB361CE16AE0}"/>
              </a:ext>
            </a:extLst>
          </p:cNvPr>
          <p:cNvSpPr>
            <a:spLocks noGrp="1"/>
          </p:cNvSpPr>
          <p:nvPr>
            <p:ph type="title"/>
          </p:nvPr>
        </p:nvSpPr>
        <p:spPr>
          <a:xfrm>
            <a:off x="643467" y="643467"/>
            <a:ext cx="3363974" cy="1350000"/>
          </a:xfrm>
          <a:noFill/>
          <a:ln w="19050">
            <a:solidFill>
              <a:schemeClr val="bg1"/>
            </a:solidFill>
          </a:ln>
        </p:spPr>
        <p:txBody>
          <a:bodyPr wrap="square">
            <a:normAutofit fontScale="90000"/>
          </a:bodyPr>
          <a:lstStyle/>
          <a:p>
            <a:pPr algn="ctr"/>
            <a:r>
              <a:rPr lang="en-US" sz="3200" dirty="0">
                <a:solidFill>
                  <a:schemeClr val="bg1"/>
                </a:solidFill>
              </a:rPr>
              <a:t>Barriers for Accessing the Music</a:t>
            </a:r>
          </a:p>
        </p:txBody>
      </p:sp>
      <p:sp>
        <p:nvSpPr>
          <p:cNvPr id="3" name="Content Placeholder 2">
            <a:extLst>
              <a:ext uri="{FF2B5EF4-FFF2-40B4-BE49-F238E27FC236}">
                <a16:creationId xmlns:a16="http://schemas.microsoft.com/office/drawing/2014/main" id="{0B16043B-BB84-9948-96B5-A26EA68131BD}"/>
              </a:ext>
            </a:extLst>
          </p:cNvPr>
          <p:cNvSpPr>
            <a:spLocks noGrp="1"/>
          </p:cNvSpPr>
          <p:nvPr>
            <p:ph idx="1"/>
          </p:nvPr>
        </p:nvSpPr>
        <p:spPr>
          <a:xfrm>
            <a:off x="643468" y="2458387"/>
            <a:ext cx="3363973" cy="3756145"/>
          </a:xfrm>
        </p:spPr>
        <p:txBody>
          <a:bodyPr>
            <a:normAutofit/>
          </a:bodyPr>
          <a:lstStyle/>
          <a:p>
            <a:r>
              <a:rPr lang="en-US" sz="2400" dirty="0">
                <a:solidFill>
                  <a:schemeClr val="bg1"/>
                </a:solidFill>
              </a:rPr>
              <a:t>Lack of high-quality digital images</a:t>
            </a:r>
          </a:p>
          <a:p>
            <a:endParaRPr lang="en-US" sz="2400" dirty="0">
              <a:solidFill>
                <a:schemeClr val="bg1"/>
              </a:solidFill>
            </a:endParaRPr>
          </a:p>
          <a:p>
            <a:r>
              <a:rPr lang="en-US" sz="2400" dirty="0">
                <a:solidFill>
                  <a:schemeClr val="bg1"/>
                </a:solidFill>
              </a:rPr>
              <a:t>Notation style (mensural notation)</a:t>
            </a:r>
          </a:p>
          <a:p>
            <a:endParaRPr lang="en-US" sz="2400" dirty="0">
              <a:solidFill>
                <a:schemeClr val="bg1"/>
              </a:solidFill>
            </a:endParaRPr>
          </a:p>
          <a:p>
            <a:r>
              <a:rPr lang="en-US" sz="2400" dirty="0">
                <a:solidFill>
                  <a:schemeClr val="bg1"/>
                </a:solidFill>
              </a:rPr>
              <a:t>Layout</a:t>
            </a:r>
            <a:br>
              <a:rPr lang="en-US" sz="2400" dirty="0">
                <a:solidFill>
                  <a:schemeClr val="bg1"/>
                </a:solidFill>
              </a:rPr>
            </a:br>
            <a:r>
              <a:rPr lang="en-US" sz="2400" dirty="0">
                <a:solidFill>
                  <a:schemeClr val="bg1"/>
                </a:solidFill>
              </a:rPr>
              <a:t>(choirbook format)</a:t>
            </a:r>
          </a:p>
          <a:p>
            <a:pPr marL="0" indent="0">
              <a:buNone/>
            </a:pPr>
            <a:endParaRPr lang="en-US" sz="2400" dirty="0">
              <a:solidFill>
                <a:schemeClr val="bg1"/>
              </a:solidFill>
              <a:sym typeface="Wingdings" pitchFamily="2" charset="2"/>
            </a:endParaRPr>
          </a:p>
          <a:p>
            <a:pPr marL="0" indent="0">
              <a:buNone/>
            </a:pPr>
            <a:endParaRPr lang="en-US" sz="2400" dirty="0">
              <a:solidFill>
                <a:schemeClr val="bg1"/>
              </a:solidFill>
              <a:sym typeface="Wingdings" pitchFamily="2" charset="2"/>
            </a:endParaRPr>
          </a:p>
        </p:txBody>
      </p:sp>
      <p:grpSp>
        <p:nvGrpSpPr>
          <p:cNvPr id="48" name="Group 47">
            <a:extLst>
              <a:ext uri="{FF2B5EF4-FFF2-40B4-BE49-F238E27FC236}">
                <a16:creationId xmlns:a16="http://schemas.microsoft.com/office/drawing/2014/main" id="{BAAE82AA-7277-DF4A-A102-8C409B04806A}"/>
              </a:ext>
            </a:extLst>
          </p:cNvPr>
          <p:cNvGrpSpPr>
            <a:grpSpLocks noChangeAspect="1"/>
          </p:cNvGrpSpPr>
          <p:nvPr/>
        </p:nvGrpSpPr>
        <p:grpSpPr>
          <a:xfrm>
            <a:off x="5613337" y="544878"/>
            <a:ext cx="5328001" cy="3996000"/>
            <a:chOff x="5094562" y="931500"/>
            <a:chExt cx="6660000" cy="4994999"/>
          </a:xfrm>
        </p:grpSpPr>
        <p:pic>
          <p:nvPicPr>
            <p:cNvPr id="49" name="Picture 48" descr="A picture containing text, receipt&#13;&#10;&#13;&#10;Description automatically generated">
              <a:extLst>
                <a:ext uri="{FF2B5EF4-FFF2-40B4-BE49-F238E27FC236}">
                  <a16:creationId xmlns:a16="http://schemas.microsoft.com/office/drawing/2014/main" id="{812B12EE-06A4-9049-ADB1-40A6920F1B94}"/>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094562" y="931500"/>
              <a:ext cx="6660000" cy="4994999"/>
            </a:xfrm>
            <a:prstGeom prst="rect">
              <a:avLst/>
            </a:prstGeom>
          </p:spPr>
        </p:pic>
        <p:grpSp>
          <p:nvGrpSpPr>
            <p:cNvPr id="50" name="Group 49">
              <a:extLst>
                <a:ext uri="{FF2B5EF4-FFF2-40B4-BE49-F238E27FC236}">
                  <a16:creationId xmlns:a16="http://schemas.microsoft.com/office/drawing/2014/main" id="{F410F1E7-C11A-7C41-B320-49DC296A5289}"/>
                </a:ext>
              </a:extLst>
            </p:cNvPr>
            <p:cNvGrpSpPr/>
            <p:nvPr/>
          </p:nvGrpSpPr>
          <p:grpSpPr>
            <a:xfrm>
              <a:off x="5528344" y="1216404"/>
              <a:ext cx="3040107" cy="1892612"/>
              <a:chOff x="5528344" y="1216404"/>
              <a:chExt cx="3040107" cy="1892612"/>
            </a:xfrm>
          </p:grpSpPr>
          <p:sp>
            <p:nvSpPr>
              <p:cNvPr id="60" name="Rectangle 59">
                <a:extLst>
                  <a:ext uri="{FF2B5EF4-FFF2-40B4-BE49-F238E27FC236}">
                    <a16:creationId xmlns:a16="http://schemas.microsoft.com/office/drawing/2014/main" id="{E38FD61A-2E46-024C-9972-551B25EAF081}"/>
                  </a:ext>
                </a:extLst>
              </p:cNvPr>
              <p:cNvSpPr/>
              <p:nvPr/>
            </p:nvSpPr>
            <p:spPr>
              <a:xfrm>
                <a:off x="5528344" y="1216404"/>
                <a:ext cx="3040107" cy="1892612"/>
              </a:xfrm>
              <a:prstGeom prst="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TextBox 60">
                <a:extLst>
                  <a:ext uri="{FF2B5EF4-FFF2-40B4-BE49-F238E27FC236}">
                    <a16:creationId xmlns:a16="http://schemas.microsoft.com/office/drawing/2014/main" id="{F75D50DE-DB62-814A-8269-462B1D999174}"/>
                  </a:ext>
                </a:extLst>
              </p:cNvPr>
              <p:cNvSpPr txBox="1"/>
              <p:nvPr/>
            </p:nvSpPr>
            <p:spPr>
              <a:xfrm>
                <a:off x="7687672" y="2754156"/>
                <a:ext cx="763395" cy="269305"/>
              </a:xfrm>
              <a:prstGeom prst="rect">
                <a:avLst/>
              </a:prstGeom>
              <a:solidFill>
                <a:srgbClr val="0070C0"/>
              </a:solid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Calibri" panose="020F0502020204030204"/>
                    <a:ea typeface="+mn-ea"/>
                    <a:cs typeface="+mn-cs"/>
                  </a:rPr>
                  <a:t>SUPERIUS</a:t>
                </a:r>
              </a:p>
            </p:txBody>
          </p:sp>
        </p:grpSp>
        <p:grpSp>
          <p:nvGrpSpPr>
            <p:cNvPr id="51" name="Group 50">
              <a:extLst>
                <a:ext uri="{FF2B5EF4-FFF2-40B4-BE49-F238E27FC236}">
                  <a16:creationId xmlns:a16="http://schemas.microsoft.com/office/drawing/2014/main" id="{29BC0661-A96B-2842-8410-0710037147DC}"/>
                </a:ext>
              </a:extLst>
            </p:cNvPr>
            <p:cNvGrpSpPr/>
            <p:nvPr/>
          </p:nvGrpSpPr>
          <p:grpSpPr>
            <a:xfrm>
              <a:off x="5528345" y="3150054"/>
              <a:ext cx="3040107" cy="2012982"/>
              <a:chOff x="5528345" y="3150054"/>
              <a:chExt cx="3040107" cy="2012982"/>
            </a:xfrm>
          </p:grpSpPr>
          <p:sp>
            <p:nvSpPr>
              <p:cNvPr id="58" name="Rectangle 57">
                <a:extLst>
                  <a:ext uri="{FF2B5EF4-FFF2-40B4-BE49-F238E27FC236}">
                    <a16:creationId xmlns:a16="http://schemas.microsoft.com/office/drawing/2014/main" id="{1A1EAB96-B6FE-6049-A713-565FCEB38373}"/>
                  </a:ext>
                </a:extLst>
              </p:cNvPr>
              <p:cNvSpPr/>
              <p:nvPr/>
            </p:nvSpPr>
            <p:spPr>
              <a:xfrm>
                <a:off x="5528345" y="3150054"/>
                <a:ext cx="3040107" cy="201298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TextBox 58">
                <a:extLst>
                  <a:ext uri="{FF2B5EF4-FFF2-40B4-BE49-F238E27FC236}">
                    <a16:creationId xmlns:a16="http://schemas.microsoft.com/office/drawing/2014/main" id="{AF878B8F-33D6-244D-BA8B-426563063DC5}"/>
                  </a:ext>
                </a:extLst>
              </p:cNvPr>
              <p:cNvSpPr txBox="1"/>
              <p:nvPr/>
            </p:nvSpPr>
            <p:spPr>
              <a:xfrm>
                <a:off x="7687867" y="4807916"/>
                <a:ext cx="763200" cy="269305"/>
              </a:xfrm>
              <a:prstGeom prst="rect">
                <a:avLst/>
              </a:prstGeom>
              <a:solidFill>
                <a:srgbClr val="FF0000"/>
              </a:solid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Calibri" panose="020F0502020204030204"/>
                    <a:ea typeface="+mn-ea"/>
                    <a:cs typeface="+mn-cs"/>
                  </a:rPr>
                  <a:t>TENOR</a:t>
                </a:r>
              </a:p>
            </p:txBody>
          </p:sp>
        </p:grpSp>
        <p:grpSp>
          <p:nvGrpSpPr>
            <p:cNvPr id="52" name="Group 51">
              <a:extLst>
                <a:ext uri="{FF2B5EF4-FFF2-40B4-BE49-F238E27FC236}">
                  <a16:creationId xmlns:a16="http://schemas.microsoft.com/office/drawing/2014/main" id="{134E088F-0EA1-1A42-AFA4-5D4E85AD56AB}"/>
                </a:ext>
              </a:extLst>
            </p:cNvPr>
            <p:cNvGrpSpPr/>
            <p:nvPr/>
          </p:nvGrpSpPr>
          <p:grpSpPr>
            <a:xfrm>
              <a:off x="8608709" y="1216404"/>
              <a:ext cx="2812774" cy="1888874"/>
              <a:chOff x="8608709" y="1216404"/>
              <a:chExt cx="2812774" cy="1888874"/>
            </a:xfrm>
          </p:grpSpPr>
          <p:sp>
            <p:nvSpPr>
              <p:cNvPr id="56" name="TextBox 55">
                <a:extLst>
                  <a:ext uri="{FF2B5EF4-FFF2-40B4-BE49-F238E27FC236}">
                    <a16:creationId xmlns:a16="http://schemas.microsoft.com/office/drawing/2014/main" id="{60C0F326-CA92-9941-9C06-322208DD8FEE}"/>
                  </a:ext>
                </a:extLst>
              </p:cNvPr>
              <p:cNvSpPr txBox="1"/>
              <p:nvPr/>
            </p:nvSpPr>
            <p:spPr>
              <a:xfrm>
                <a:off x="10590600" y="2754156"/>
                <a:ext cx="763200" cy="269305"/>
              </a:xfrm>
              <a:prstGeom prst="rect">
                <a:avLst/>
              </a:prstGeom>
              <a:solidFill>
                <a:srgbClr val="00B050"/>
              </a:solid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Calibri" panose="020F0502020204030204"/>
                    <a:ea typeface="+mn-ea"/>
                    <a:cs typeface="+mn-cs"/>
                  </a:rPr>
                  <a:t>ALTUS</a:t>
                </a:r>
              </a:p>
            </p:txBody>
          </p:sp>
          <p:sp>
            <p:nvSpPr>
              <p:cNvPr id="57" name="Rectangle 56">
                <a:extLst>
                  <a:ext uri="{FF2B5EF4-FFF2-40B4-BE49-F238E27FC236}">
                    <a16:creationId xmlns:a16="http://schemas.microsoft.com/office/drawing/2014/main" id="{AF8BED60-34CD-C94D-9389-3D6B57D13AED}"/>
                  </a:ext>
                </a:extLst>
              </p:cNvPr>
              <p:cNvSpPr/>
              <p:nvPr/>
            </p:nvSpPr>
            <p:spPr>
              <a:xfrm>
                <a:off x="8608709" y="1216404"/>
                <a:ext cx="2812774" cy="1888874"/>
              </a:xfrm>
              <a:prstGeom prst="rect">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53" name="Group 52">
              <a:extLst>
                <a:ext uri="{FF2B5EF4-FFF2-40B4-BE49-F238E27FC236}">
                  <a16:creationId xmlns:a16="http://schemas.microsoft.com/office/drawing/2014/main" id="{3A6CC235-061E-7D4B-9798-F22BC1ABAB9B}"/>
                </a:ext>
              </a:extLst>
            </p:cNvPr>
            <p:cNvGrpSpPr/>
            <p:nvPr/>
          </p:nvGrpSpPr>
          <p:grpSpPr>
            <a:xfrm>
              <a:off x="8610600" y="3150054"/>
              <a:ext cx="2812774" cy="2012982"/>
              <a:chOff x="8610600" y="3150054"/>
              <a:chExt cx="2812774" cy="2012982"/>
            </a:xfrm>
          </p:grpSpPr>
          <p:sp>
            <p:nvSpPr>
              <p:cNvPr id="54" name="Rectangle 53">
                <a:extLst>
                  <a:ext uri="{FF2B5EF4-FFF2-40B4-BE49-F238E27FC236}">
                    <a16:creationId xmlns:a16="http://schemas.microsoft.com/office/drawing/2014/main" id="{1F28693F-5963-EF45-964F-281624806F1E}"/>
                  </a:ext>
                </a:extLst>
              </p:cNvPr>
              <p:cNvSpPr/>
              <p:nvPr/>
            </p:nvSpPr>
            <p:spPr>
              <a:xfrm>
                <a:off x="8610600" y="3150054"/>
                <a:ext cx="2812774" cy="2012982"/>
              </a:xfrm>
              <a:prstGeom prst="rect">
                <a:avLst/>
              </a:prstGeom>
              <a:noFill/>
              <a:ln w="3810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TextBox 54">
                <a:extLst>
                  <a:ext uri="{FF2B5EF4-FFF2-40B4-BE49-F238E27FC236}">
                    <a16:creationId xmlns:a16="http://schemas.microsoft.com/office/drawing/2014/main" id="{F1D07FB5-B130-CD42-9970-C98024448B0D}"/>
                  </a:ext>
                </a:extLst>
              </p:cNvPr>
              <p:cNvSpPr txBox="1"/>
              <p:nvPr/>
            </p:nvSpPr>
            <p:spPr>
              <a:xfrm>
                <a:off x="10590601" y="4807916"/>
                <a:ext cx="763200" cy="269305"/>
              </a:xfrm>
              <a:prstGeom prst="rect">
                <a:avLst/>
              </a:prstGeom>
              <a:solidFill>
                <a:schemeClr val="accent4">
                  <a:lumMod val="75000"/>
                </a:schemeClr>
              </a:solid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1" i="0" u="none" strike="noStrike" kern="1200" cap="none" spc="0" normalizeH="0" baseline="0" noProof="0" dirty="0">
                    <a:ln>
                      <a:noFill/>
                    </a:ln>
                    <a:solidFill>
                      <a:prstClr val="white"/>
                    </a:solidFill>
                    <a:effectLst/>
                    <a:uLnTx/>
                    <a:uFillTx/>
                    <a:latin typeface="Calibri" panose="020F0502020204030204"/>
                    <a:ea typeface="+mn-ea"/>
                    <a:cs typeface="+mn-cs"/>
                  </a:rPr>
                  <a:t>BASSUS</a:t>
                </a:r>
              </a:p>
            </p:txBody>
          </p:sp>
        </p:grpSp>
      </p:grpSp>
      <p:sp>
        <p:nvSpPr>
          <p:cNvPr id="5" name="Slide Number Placeholder 4">
            <a:extLst>
              <a:ext uri="{FF2B5EF4-FFF2-40B4-BE49-F238E27FC236}">
                <a16:creationId xmlns:a16="http://schemas.microsoft.com/office/drawing/2014/main" id="{60EB7D4D-68E0-FC4E-BF38-DAA51E34FDDB}"/>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EB79235-E426-D04C-BD5A-D6C3FB9C44C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pSp>
        <p:nvGrpSpPr>
          <p:cNvPr id="7" name="Group 6">
            <a:extLst>
              <a:ext uri="{FF2B5EF4-FFF2-40B4-BE49-F238E27FC236}">
                <a16:creationId xmlns:a16="http://schemas.microsoft.com/office/drawing/2014/main" id="{91559FCC-EB69-9A4A-AF58-1438A8450E31}"/>
              </a:ext>
            </a:extLst>
          </p:cNvPr>
          <p:cNvGrpSpPr/>
          <p:nvPr/>
        </p:nvGrpSpPr>
        <p:grpSpPr>
          <a:xfrm>
            <a:off x="5280012" y="4081298"/>
            <a:ext cx="5924630" cy="2212896"/>
            <a:chOff x="4786914" y="4254189"/>
            <a:chExt cx="5924630" cy="2212896"/>
          </a:xfrm>
        </p:grpSpPr>
        <p:pic>
          <p:nvPicPr>
            <p:cNvPr id="6" name="Picture 5" descr="A close up of a device&#10;&#10;Description automatically generated">
              <a:extLst>
                <a:ext uri="{FF2B5EF4-FFF2-40B4-BE49-F238E27FC236}">
                  <a16:creationId xmlns:a16="http://schemas.microsoft.com/office/drawing/2014/main" id="{A94CEDDB-D9EA-E244-97D7-F25EE80C7CD0}"/>
                </a:ext>
              </a:extLst>
            </p:cNvPr>
            <p:cNvPicPr>
              <a:picLocks noChangeAspect="1"/>
            </p:cNvPicPr>
            <p:nvPr/>
          </p:nvPicPr>
          <p:blipFill>
            <a:blip r:embed="rId4"/>
            <a:stretch>
              <a:fillRect/>
            </a:stretch>
          </p:blipFill>
          <p:spPr>
            <a:xfrm>
              <a:off x="5004909" y="4271085"/>
              <a:ext cx="5447035" cy="2196000"/>
            </a:xfrm>
            <a:prstGeom prst="rect">
              <a:avLst/>
            </a:prstGeom>
          </p:spPr>
        </p:pic>
        <p:grpSp>
          <p:nvGrpSpPr>
            <p:cNvPr id="33" name="Group 32">
              <a:extLst>
                <a:ext uri="{FF2B5EF4-FFF2-40B4-BE49-F238E27FC236}">
                  <a16:creationId xmlns:a16="http://schemas.microsoft.com/office/drawing/2014/main" id="{F7CD1796-D80D-8448-B9C9-CB62C0812147}"/>
                </a:ext>
              </a:extLst>
            </p:cNvPr>
            <p:cNvGrpSpPr/>
            <p:nvPr/>
          </p:nvGrpSpPr>
          <p:grpSpPr>
            <a:xfrm>
              <a:off x="4786914" y="4254189"/>
              <a:ext cx="5924630" cy="2119057"/>
              <a:chOff x="1150397" y="4175088"/>
              <a:chExt cx="5617540" cy="1411516"/>
            </a:xfrm>
          </p:grpSpPr>
          <p:sp>
            <p:nvSpPr>
              <p:cNvPr id="35" name="Rectangle 34">
                <a:extLst>
                  <a:ext uri="{FF2B5EF4-FFF2-40B4-BE49-F238E27FC236}">
                    <a16:creationId xmlns:a16="http://schemas.microsoft.com/office/drawing/2014/main" id="{8147E96C-879E-C844-B9E2-2F73E8BCAD3F}"/>
                  </a:ext>
                </a:extLst>
              </p:cNvPr>
              <p:cNvSpPr/>
              <p:nvPr/>
            </p:nvSpPr>
            <p:spPr>
              <a:xfrm>
                <a:off x="1150398" y="4525597"/>
                <a:ext cx="5617539" cy="353451"/>
              </a:xfrm>
              <a:prstGeom prst="rect">
                <a:avLst/>
              </a:prstGeom>
              <a:solidFill>
                <a:srgbClr val="92D050">
                  <a:alpha val="15000"/>
                </a:srgbClr>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Rectangle 35">
                <a:extLst>
                  <a:ext uri="{FF2B5EF4-FFF2-40B4-BE49-F238E27FC236}">
                    <a16:creationId xmlns:a16="http://schemas.microsoft.com/office/drawing/2014/main" id="{0EF0DF0A-6B79-FB41-A141-EE9491288199}"/>
                  </a:ext>
                </a:extLst>
              </p:cNvPr>
              <p:cNvSpPr/>
              <p:nvPr/>
            </p:nvSpPr>
            <p:spPr>
              <a:xfrm>
                <a:off x="1150397" y="4877306"/>
                <a:ext cx="5617539" cy="353451"/>
              </a:xfrm>
              <a:prstGeom prst="rect">
                <a:avLst/>
              </a:prstGeom>
              <a:solidFill>
                <a:srgbClr val="CF6C6A">
                  <a:alpha val="15000"/>
                </a:srgbClr>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7" name="Rectangle 36">
                <a:extLst>
                  <a:ext uri="{FF2B5EF4-FFF2-40B4-BE49-F238E27FC236}">
                    <a16:creationId xmlns:a16="http://schemas.microsoft.com/office/drawing/2014/main" id="{6C13D9F5-F54F-0D42-83FC-DE8D5E5F6FBD}"/>
                  </a:ext>
                </a:extLst>
              </p:cNvPr>
              <p:cNvSpPr/>
              <p:nvPr/>
            </p:nvSpPr>
            <p:spPr>
              <a:xfrm>
                <a:off x="1150397" y="5233153"/>
                <a:ext cx="5617539" cy="353451"/>
              </a:xfrm>
              <a:prstGeom prst="rect">
                <a:avLst/>
              </a:prstGeom>
              <a:solidFill>
                <a:schemeClr val="accent4">
                  <a:lumMod val="60000"/>
                  <a:lumOff val="40000"/>
                  <a:alpha val="15000"/>
                </a:schemeClr>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4" name="Rectangle 33">
                <a:extLst>
                  <a:ext uri="{FF2B5EF4-FFF2-40B4-BE49-F238E27FC236}">
                    <a16:creationId xmlns:a16="http://schemas.microsoft.com/office/drawing/2014/main" id="{09B71ED7-207A-0545-803E-5CED4B887433}"/>
                  </a:ext>
                </a:extLst>
              </p:cNvPr>
              <p:cNvSpPr/>
              <p:nvPr/>
            </p:nvSpPr>
            <p:spPr>
              <a:xfrm>
                <a:off x="1150398" y="4175088"/>
                <a:ext cx="5617539" cy="353451"/>
              </a:xfrm>
              <a:prstGeom prst="rect">
                <a:avLst/>
              </a:prstGeom>
              <a:solidFill>
                <a:schemeClr val="accent1">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1561377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630BE-DA89-CA4F-935A-2AEF8F54B1E5}"/>
              </a:ext>
            </a:extLst>
          </p:cNvPr>
          <p:cNvSpPr>
            <a:spLocks noGrp="1"/>
          </p:cNvSpPr>
          <p:nvPr>
            <p:ph type="title"/>
          </p:nvPr>
        </p:nvSpPr>
        <p:spPr>
          <a:xfrm>
            <a:off x="0" y="1"/>
            <a:ext cx="12192000" cy="1686776"/>
          </a:xfrm>
          <a:solidFill>
            <a:schemeClr val="tx1">
              <a:lumMod val="75000"/>
              <a:lumOff val="25000"/>
            </a:schemeClr>
          </a:solidFill>
        </p:spPr>
        <p:txBody>
          <a:bodyPr anchor="ctr">
            <a:noAutofit/>
          </a:bodyPr>
          <a:lstStyle/>
          <a:p>
            <a:pPr algn="ctr"/>
            <a:r>
              <a:rPr lang="en-US" sz="4000" dirty="0">
                <a:solidFill>
                  <a:schemeClr val="bg1"/>
                </a:solidFill>
              </a:rPr>
              <a:t>Process for Encoding </a:t>
            </a:r>
            <a:br>
              <a:rPr lang="en-US" sz="4000" dirty="0">
                <a:solidFill>
                  <a:schemeClr val="bg1"/>
                </a:solidFill>
              </a:rPr>
            </a:br>
            <a:r>
              <a:rPr lang="en-US" sz="4000" dirty="0">
                <a:solidFill>
                  <a:schemeClr val="bg1"/>
                </a:solidFill>
              </a:rPr>
              <a:t>the Music Content of the Choirbooks</a:t>
            </a:r>
          </a:p>
        </p:txBody>
      </p:sp>
      <p:sp>
        <p:nvSpPr>
          <p:cNvPr id="3" name="Content Placeholder 2">
            <a:extLst>
              <a:ext uri="{FF2B5EF4-FFF2-40B4-BE49-F238E27FC236}">
                <a16:creationId xmlns:a16="http://schemas.microsoft.com/office/drawing/2014/main" id="{DE308611-D13C-0643-871D-E1D91FB5FBBE}"/>
              </a:ext>
            </a:extLst>
          </p:cNvPr>
          <p:cNvSpPr>
            <a:spLocks noGrp="1"/>
          </p:cNvSpPr>
          <p:nvPr>
            <p:ph idx="1"/>
          </p:nvPr>
        </p:nvSpPr>
        <p:spPr>
          <a:xfrm>
            <a:off x="678178" y="1912304"/>
            <a:ext cx="10844433" cy="2370137"/>
          </a:xfrm>
        </p:spPr>
        <p:txBody>
          <a:bodyPr>
            <a:normAutofit lnSpcReduction="10000"/>
          </a:bodyPr>
          <a:lstStyle/>
          <a:p>
            <a:pPr marL="0" indent="0">
              <a:buNone/>
            </a:pPr>
            <a:r>
              <a:rPr lang="en-US" dirty="0"/>
              <a:t>Three stages:</a:t>
            </a:r>
          </a:p>
          <a:p>
            <a:pPr marL="514350" indent="-514350">
              <a:buFont typeface="+mj-lt"/>
              <a:buAutoNum type="arabicPeriod"/>
            </a:pPr>
            <a:r>
              <a:rPr lang="en-US" dirty="0"/>
              <a:t>Digitization</a:t>
            </a:r>
          </a:p>
          <a:p>
            <a:pPr marL="514350" indent="-514350">
              <a:buFont typeface="+mj-lt"/>
              <a:buAutoNum type="arabicPeriod"/>
            </a:pPr>
            <a:r>
              <a:rPr lang="en-US" dirty="0">
                <a:sym typeface="Wingdings" pitchFamily="2" charset="2"/>
              </a:rPr>
              <a:t>OMR</a:t>
            </a:r>
          </a:p>
          <a:p>
            <a:pPr lvl="1"/>
            <a:r>
              <a:rPr lang="en-US" dirty="0">
                <a:sym typeface="Wingdings" pitchFamily="2" charset="2"/>
              </a:rPr>
              <a:t>Optical </a:t>
            </a:r>
            <a:r>
              <a:rPr lang="en-US" b="1" dirty="0">
                <a:sym typeface="Wingdings" pitchFamily="2" charset="2"/>
              </a:rPr>
              <a:t>Music</a:t>
            </a:r>
            <a:r>
              <a:rPr lang="en-US" dirty="0">
                <a:sym typeface="Wingdings" pitchFamily="2" charset="2"/>
              </a:rPr>
              <a:t> Recognition (O</a:t>
            </a:r>
            <a:r>
              <a:rPr lang="en-US" b="1" dirty="0">
                <a:sym typeface="Wingdings" pitchFamily="2" charset="2"/>
              </a:rPr>
              <a:t>M</a:t>
            </a:r>
            <a:r>
              <a:rPr lang="en-US" dirty="0">
                <a:sym typeface="Wingdings" pitchFamily="2" charset="2"/>
              </a:rPr>
              <a:t>R)  ≈  Optical </a:t>
            </a:r>
            <a:r>
              <a:rPr lang="en-US" b="1" dirty="0">
                <a:sym typeface="Wingdings" pitchFamily="2" charset="2"/>
              </a:rPr>
              <a:t>Character</a:t>
            </a:r>
            <a:r>
              <a:rPr lang="en-US" dirty="0">
                <a:sym typeface="Wingdings" pitchFamily="2" charset="2"/>
              </a:rPr>
              <a:t> Recognition (O</a:t>
            </a:r>
            <a:r>
              <a:rPr lang="en-US" b="1" dirty="0">
                <a:sym typeface="Wingdings" pitchFamily="2" charset="2"/>
              </a:rPr>
              <a:t>C</a:t>
            </a:r>
            <a:r>
              <a:rPr lang="en-US" dirty="0">
                <a:sym typeface="Wingdings" pitchFamily="2" charset="2"/>
              </a:rPr>
              <a:t>R)</a:t>
            </a:r>
          </a:p>
          <a:p>
            <a:pPr marL="514350" indent="-514350">
              <a:buFont typeface="+mj-lt"/>
              <a:buAutoNum type="arabicPeriod"/>
            </a:pPr>
            <a:r>
              <a:rPr lang="en-US" dirty="0">
                <a:sym typeface="Wingdings" pitchFamily="2" charset="2"/>
              </a:rPr>
              <a:t>Tool designed for the music notation of these choirbooks</a:t>
            </a:r>
          </a:p>
        </p:txBody>
      </p:sp>
      <p:graphicFrame>
        <p:nvGraphicFramePr>
          <p:cNvPr id="19" name="Diagram 18">
            <a:extLst>
              <a:ext uri="{FF2B5EF4-FFF2-40B4-BE49-F238E27FC236}">
                <a16:creationId xmlns:a16="http://schemas.microsoft.com/office/drawing/2014/main" id="{7BEEB640-3F7D-1744-A874-75B797A4DEB4}"/>
              </a:ext>
            </a:extLst>
          </p:cNvPr>
          <p:cNvGraphicFramePr/>
          <p:nvPr>
            <p:extLst>
              <p:ext uri="{D42A27DB-BD31-4B8C-83A1-F6EECF244321}">
                <p14:modId xmlns:p14="http://schemas.microsoft.com/office/powerpoint/2010/main" val="887848612"/>
              </p:ext>
            </p:extLst>
          </p:nvPr>
        </p:nvGraphicFramePr>
        <p:xfrm>
          <a:off x="678180" y="4556760"/>
          <a:ext cx="10835640" cy="9009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a:extLst>
              <a:ext uri="{FF2B5EF4-FFF2-40B4-BE49-F238E27FC236}">
                <a16:creationId xmlns:a16="http://schemas.microsoft.com/office/drawing/2014/main" id="{171AA803-74C4-3442-BC4D-604E19D15FA4}"/>
              </a:ext>
            </a:extLst>
          </p:cNvPr>
          <p:cNvSpPr txBox="1"/>
          <p:nvPr/>
        </p:nvSpPr>
        <p:spPr>
          <a:xfrm>
            <a:off x="678179" y="5683254"/>
            <a:ext cx="2827021" cy="646331"/>
          </a:xfrm>
          <a:prstGeom prst="rect">
            <a:avLst/>
          </a:prstGeom>
          <a:noFill/>
          <a:ln>
            <a:solidFill>
              <a:schemeClr val="tx1"/>
            </a:solidFill>
          </a:ln>
        </p:spPr>
        <p:txBody>
          <a:bodyPr wrap="square" rtlCol="0">
            <a:spAutoFit/>
          </a:bodyPr>
          <a:lstStyle/>
          <a:p>
            <a:pPr marL="285750" indent="-285750">
              <a:buFont typeface="Arial" charset="0"/>
              <a:buChar char="•"/>
            </a:pPr>
            <a:r>
              <a:rPr lang="en-US" dirty="0"/>
              <a:t>Lack of high-quality digital images</a:t>
            </a:r>
          </a:p>
        </p:txBody>
      </p:sp>
      <p:sp>
        <p:nvSpPr>
          <p:cNvPr id="8" name="TextBox 7">
            <a:extLst>
              <a:ext uri="{FF2B5EF4-FFF2-40B4-BE49-F238E27FC236}">
                <a16:creationId xmlns:a16="http://schemas.microsoft.com/office/drawing/2014/main" id="{86011313-B949-B246-9E4F-D2D5B8A85E30}"/>
              </a:ext>
            </a:extLst>
          </p:cNvPr>
          <p:cNvSpPr txBox="1"/>
          <p:nvPr/>
        </p:nvSpPr>
        <p:spPr>
          <a:xfrm>
            <a:off x="8695591" y="5683254"/>
            <a:ext cx="2827021" cy="646331"/>
          </a:xfrm>
          <a:prstGeom prst="rect">
            <a:avLst/>
          </a:prstGeom>
          <a:noFill/>
          <a:ln>
            <a:solidFill>
              <a:schemeClr val="tx1"/>
            </a:solidFill>
          </a:ln>
        </p:spPr>
        <p:txBody>
          <a:bodyPr wrap="square" rtlCol="0">
            <a:spAutoFit/>
          </a:bodyPr>
          <a:lstStyle/>
          <a:p>
            <a:pPr marL="285750" indent="-285750">
              <a:buFont typeface="Arial" charset="0"/>
              <a:buChar char="•"/>
            </a:pPr>
            <a:r>
              <a:rPr lang="en-US" dirty="0"/>
              <a:t>Notation style</a:t>
            </a:r>
          </a:p>
          <a:p>
            <a:pPr marL="285750" indent="-285750">
              <a:buFont typeface="Arial" charset="0"/>
              <a:buChar char="•"/>
            </a:pPr>
            <a:r>
              <a:rPr lang="en-US" dirty="0"/>
              <a:t>Layout</a:t>
            </a:r>
          </a:p>
        </p:txBody>
      </p:sp>
    </p:spTree>
    <p:extLst>
      <p:ext uri="{BB962C8B-B14F-4D97-AF65-F5344CB8AC3E}">
        <p14:creationId xmlns:p14="http://schemas.microsoft.com/office/powerpoint/2010/main" val="3864144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630BE-DA89-CA4F-935A-2AEF8F54B1E5}"/>
              </a:ext>
            </a:extLst>
          </p:cNvPr>
          <p:cNvSpPr>
            <a:spLocks noGrp="1"/>
          </p:cNvSpPr>
          <p:nvPr>
            <p:ph type="title"/>
          </p:nvPr>
        </p:nvSpPr>
        <p:spPr>
          <a:xfrm>
            <a:off x="0" y="1"/>
            <a:ext cx="12192000" cy="1686776"/>
          </a:xfrm>
          <a:solidFill>
            <a:schemeClr val="tx1">
              <a:lumMod val="75000"/>
              <a:lumOff val="25000"/>
            </a:schemeClr>
          </a:solidFill>
        </p:spPr>
        <p:txBody>
          <a:bodyPr anchor="ctr">
            <a:noAutofit/>
          </a:bodyPr>
          <a:lstStyle/>
          <a:p>
            <a:pPr algn="ctr"/>
            <a:r>
              <a:rPr lang="en-US" sz="4000" dirty="0">
                <a:solidFill>
                  <a:schemeClr val="bg1"/>
                </a:solidFill>
              </a:rPr>
              <a:t>Process for Encoding </a:t>
            </a:r>
            <a:br>
              <a:rPr lang="en-US" sz="4000" dirty="0">
                <a:solidFill>
                  <a:schemeClr val="bg1"/>
                </a:solidFill>
              </a:rPr>
            </a:br>
            <a:r>
              <a:rPr lang="en-US" sz="4000" dirty="0">
                <a:solidFill>
                  <a:schemeClr val="bg1"/>
                </a:solidFill>
              </a:rPr>
              <a:t>the Music Content of the Choirbooks</a:t>
            </a:r>
          </a:p>
        </p:txBody>
      </p:sp>
      <p:sp>
        <p:nvSpPr>
          <p:cNvPr id="3" name="Content Placeholder 2">
            <a:extLst>
              <a:ext uri="{FF2B5EF4-FFF2-40B4-BE49-F238E27FC236}">
                <a16:creationId xmlns:a16="http://schemas.microsoft.com/office/drawing/2014/main" id="{DE308611-D13C-0643-871D-E1D91FB5FBBE}"/>
              </a:ext>
            </a:extLst>
          </p:cNvPr>
          <p:cNvSpPr>
            <a:spLocks noGrp="1"/>
          </p:cNvSpPr>
          <p:nvPr>
            <p:ph idx="1"/>
          </p:nvPr>
        </p:nvSpPr>
        <p:spPr>
          <a:xfrm>
            <a:off x="678178" y="1912304"/>
            <a:ext cx="10844433" cy="2370137"/>
          </a:xfrm>
        </p:spPr>
        <p:txBody>
          <a:bodyPr>
            <a:normAutofit lnSpcReduction="10000"/>
          </a:bodyPr>
          <a:lstStyle/>
          <a:p>
            <a:pPr marL="0" indent="0">
              <a:buNone/>
            </a:pPr>
            <a:r>
              <a:rPr lang="en-US" dirty="0"/>
              <a:t>Three stages:</a:t>
            </a:r>
          </a:p>
          <a:p>
            <a:pPr marL="514350" indent="-514350">
              <a:buFont typeface="+mj-lt"/>
              <a:buAutoNum type="arabicPeriod"/>
            </a:pPr>
            <a:r>
              <a:rPr lang="en-US" dirty="0"/>
              <a:t>Digitization</a:t>
            </a:r>
          </a:p>
          <a:p>
            <a:pPr marL="514350" indent="-514350">
              <a:buFont typeface="+mj-lt"/>
              <a:buAutoNum type="arabicPeriod"/>
            </a:pPr>
            <a:r>
              <a:rPr lang="en-US" dirty="0">
                <a:sym typeface="Wingdings" pitchFamily="2" charset="2"/>
              </a:rPr>
              <a:t>OMR</a:t>
            </a:r>
          </a:p>
          <a:p>
            <a:pPr lvl="1"/>
            <a:r>
              <a:rPr lang="en-US" dirty="0">
                <a:sym typeface="Wingdings" pitchFamily="2" charset="2"/>
              </a:rPr>
              <a:t>Optical </a:t>
            </a:r>
            <a:r>
              <a:rPr lang="en-US" b="1" dirty="0">
                <a:sym typeface="Wingdings" pitchFamily="2" charset="2"/>
              </a:rPr>
              <a:t>Music</a:t>
            </a:r>
            <a:r>
              <a:rPr lang="en-US" dirty="0">
                <a:sym typeface="Wingdings" pitchFamily="2" charset="2"/>
              </a:rPr>
              <a:t> Recognition (O</a:t>
            </a:r>
            <a:r>
              <a:rPr lang="en-US" b="1" dirty="0">
                <a:sym typeface="Wingdings" pitchFamily="2" charset="2"/>
              </a:rPr>
              <a:t>M</a:t>
            </a:r>
            <a:r>
              <a:rPr lang="en-US" dirty="0">
                <a:sym typeface="Wingdings" pitchFamily="2" charset="2"/>
              </a:rPr>
              <a:t>R)  ≈  Optical </a:t>
            </a:r>
            <a:r>
              <a:rPr lang="en-US" b="1" dirty="0">
                <a:sym typeface="Wingdings" pitchFamily="2" charset="2"/>
              </a:rPr>
              <a:t>Character</a:t>
            </a:r>
            <a:r>
              <a:rPr lang="en-US" dirty="0">
                <a:sym typeface="Wingdings" pitchFamily="2" charset="2"/>
              </a:rPr>
              <a:t> Recognition (O</a:t>
            </a:r>
            <a:r>
              <a:rPr lang="en-US" b="1" dirty="0">
                <a:sym typeface="Wingdings" pitchFamily="2" charset="2"/>
              </a:rPr>
              <a:t>C</a:t>
            </a:r>
            <a:r>
              <a:rPr lang="en-US" dirty="0">
                <a:sym typeface="Wingdings" pitchFamily="2" charset="2"/>
              </a:rPr>
              <a:t>R)</a:t>
            </a:r>
          </a:p>
          <a:p>
            <a:pPr marL="514350" indent="-514350">
              <a:buFont typeface="+mj-lt"/>
              <a:buAutoNum type="arabicPeriod"/>
            </a:pPr>
            <a:r>
              <a:rPr lang="en-US" dirty="0">
                <a:sym typeface="Wingdings" pitchFamily="2" charset="2"/>
              </a:rPr>
              <a:t>Tool designed for the music notation of these choirbooks</a:t>
            </a:r>
          </a:p>
        </p:txBody>
      </p:sp>
      <p:graphicFrame>
        <p:nvGraphicFramePr>
          <p:cNvPr id="19" name="Diagram 18">
            <a:extLst>
              <a:ext uri="{FF2B5EF4-FFF2-40B4-BE49-F238E27FC236}">
                <a16:creationId xmlns:a16="http://schemas.microsoft.com/office/drawing/2014/main" id="{7BEEB640-3F7D-1744-A874-75B797A4DEB4}"/>
              </a:ext>
            </a:extLst>
          </p:cNvPr>
          <p:cNvGraphicFramePr/>
          <p:nvPr/>
        </p:nvGraphicFramePr>
        <p:xfrm>
          <a:off x="678180" y="4556760"/>
          <a:ext cx="10835640" cy="9009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9F396E4E-D64D-9B4F-B603-A22EF42DCC4A}"/>
              </a:ext>
            </a:extLst>
          </p:cNvPr>
          <p:cNvSpPr txBox="1"/>
          <p:nvPr/>
        </p:nvSpPr>
        <p:spPr>
          <a:xfrm>
            <a:off x="678178" y="5753875"/>
            <a:ext cx="2831335" cy="369332"/>
          </a:xfrm>
          <a:prstGeom prst="rect">
            <a:avLst/>
          </a:prstGeom>
          <a:noFill/>
          <a:ln>
            <a:solidFill>
              <a:schemeClr val="tx1"/>
            </a:solidFill>
          </a:ln>
        </p:spPr>
        <p:txBody>
          <a:bodyPr wrap="square" rtlCol="0">
            <a:spAutoFit/>
          </a:bodyPr>
          <a:lstStyle/>
          <a:p>
            <a:pPr algn="ctr"/>
            <a:r>
              <a:rPr lang="en-US" dirty="0"/>
              <a:t>Guatemala</a:t>
            </a:r>
          </a:p>
        </p:txBody>
      </p:sp>
      <p:sp>
        <p:nvSpPr>
          <p:cNvPr id="9" name="TextBox 8">
            <a:extLst>
              <a:ext uri="{FF2B5EF4-FFF2-40B4-BE49-F238E27FC236}">
                <a16:creationId xmlns:a16="http://schemas.microsoft.com/office/drawing/2014/main" id="{FFF644F9-123B-9641-8AB1-BEC0A84CEECD}"/>
              </a:ext>
            </a:extLst>
          </p:cNvPr>
          <p:cNvSpPr txBox="1"/>
          <p:nvPr/>
        </p:nvSpPr>
        <p:spPr>
          <a:xfrm>
            <a:off x="4709161" y="5753875"/>
            <a:ext cx="6804660" cy="369332"/>
          </a:xfrm>
          <a:prstGeom prst="rect">
            <a:avLst/>
          </a:prstGeom>
          <a:noFill/>
          <a:ln>
            <a:solidFill>
              <a:schemeClr val="tx1"/>
            </a:solidFill>
          </a:ln>
        </p:spPr>
        <p:txBody>
          <a:bodyPr wrap="square" rtlCol="0">
            <a:spAutoFit/>
          </a:bodyPr>
          <a:lstStyle/>
          <a:p>
            <a:pPr algn="ctr"/>
            <a:r>
              <a:rPr lang="en-US" dirty="0"/>
              <a:t>DDMAL Lab, McGill University</a:t>
            </a:r>
          </a:p>
        </p:txBody>
      </p:sp>
    </p:spTree>
    <p:extLst>
      <p:ext uri="{BB962C8B-B14F-4D97-AF65-F5344CB8AC3E}">
        <p14:creationId xmlns:p14="http://schemas.microsoft.com/office/powerpoint/2010/main" val="15054752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800441D0-05DB-5147-8F86-9DE37095F829}"/>
              </a:ext>
            </a:extLst>
          </p:cNvPr>
          <p:cNvGraphicFramePr/>
          <p:nvPr>
            <p:extLst>
              <p:ext uri="{D42A27DB-BD31-4B8C-83A1-F6EECF244321}">
                <p14:modId xmlns:p14="http://schemas.microsoft.com/office/powerpoint/2010/main" val="2092190960"/>
              </p:ext>
            </p:extLst>
          </p:nvPr>
        </p:nvGraphicFramePr>
        <p:xfrm>
          <a:off x="1288031" y="1730247"/>
          <a:ext cx="9615938" cy="33975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a:extLst>
              <a:ext uri="{FF2B5EF4-FFF2-40B4-BE49-F238E27FC236}">
                <a16:creationId xmlns:a16="http://schemas.microsoft.com/office/drawing/2014/main" id="{226E7711-9DBE-F947-891B-BC64CFED30C2}"/>
              </a:ext>
            </a:extLst>
          </p:cNvPr>
          <p:cNvSpPr>
            <a:spLocks noGrp="1"/>
          </p:cNvSpPr>
          <p:nvPr>
            <p:ph type="sldNum" sz="quarter" idx="12"/>
          </p:nvPr>
        </p:nvSpPr>
        <p:spPr/>
        <p:txBody>
          <a:bodyPr/>
          <a:lstStyle/>
          <a:p>
            <a:fld id="{FEB79235-E426-D04C-BD5A-D6C3FB9C44CE}" type="slidenum">
              <a:rPr lang="en-US" smtClean="0"/>
              <a:t>7</a:t>
            </a:fld>
            <a:endParaRPr lang="en-US"/>
          </a:p>
        </p:txBody>
      </p:sp>
    </p:spTree>
    <p:extLst>
      <p:ext uri="{BB962C8B-B14F-4D97-AF65-F5344CB8AC3E}">
        <p14:creationId xmlns:p14="http://schemas.microsoft.com/office/powerpoint/2010/main" val="11476503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FFD08DF0-8350-3D4A-A384-89A83539DFB8}"/>
              </a:ext>
            </a:extLst>
          </p:cNvPr>
          <p:cNvPicPr>
            <a:picLocks noChangeAspect="1"/>
          </p:cNvPicPr>
          <p:nvPr/>
        </p:nvPicPr>
        <p:blipFill>
          <a:blip r:embed="rId3"/>
          <a:stretch>
            <a:fillRect/>
          </a:stretch>
        </p:blipFill>
        <p:spPr>
          <a:xfrm>
            <a:off x="5297764" y="345253"/>
            <a:ext cx="5079090" cy="5977572"/>
          </a:xfrm>
          <a:prstGeom prst="rect">
            <a:avLst/>
          </a:prstGeom>
        </p:spPr>
      </p:pic>
      <p:sp>
        <p:nvSpPr>
          <p:cNvPr id="37" name="Rectangle 3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prstClr val="white"/>
              </a:solidFill>
            </a:endParaRPr>
          </a:p>
        </p:txBody>
      </p:sp>
      <p:sp>
        <p:nvSpPr>
          <p:cNvPr id="2" name="Title 1">
            <a:extLst>
              <a:ext uri="{FF2B5EF4-FFF2-40B4-BE49-F238E27FC236}">
                <a16:creationId xmlns:a16="http://schemas.microsoft.com/office/drawing/2014/main" id="{58B7146B-E820-DB45-B879-B3C0AB6A27E8}"/>
              </a:ext>
            </a:extLst>
          </p:cNvPr>
          <p:cNvSpPr>
            <a:spLocks noGrp="1"/>
          </p:cNvSpPr>
          <p:nvPr>
            <p:ph type="title"/>
          </p:nvPr>
        </p:nvSpPr>
        <p:spPr>
          <a:xfrm>
            <a:off x="643467" y="643467"/>
            <a:ext cx="3363974" cy="1597315"/>
          </a:xfrm>
          <a:noFill/>
          <a:ln w="19050">
            <a:solidFill>
              <a:schemeClr val="bg1"/>
            </a:solidFill>
          </a:ln>
        </p:spPr>
        <p:txBody>
          <a:bodyPr wrap="square">
            <a:normAutofit/>
          </a:bodyPr>
          <a:lstStyle/>
          <a:p>
            <a:pPr algn="ctr"/>
            <a:r>
              <a:rPr lang="en-US" sz="2800" dirty="0">
                <a:solidFill>
                  <a:schemeClr val="bg1"/>
                </a:solidFill>
              </a:rPr>
              <a:t>DIY Book Scanner</a:t>
            </a:r>
          </a:p>
        </p:txBody>
      </p:sp>
      <p:sp>
        <p:nvSpPr>
          <p:cNvPr id="3" name="Content Placeholder 2">
            <a:extLst>
              <a:ext uri="{FF2B5EF4-FFF2-40B4-BE49-F238E27FC236}">
                <a16:creationId xmlns:a16="http://schemas.microsoft.com/office/drawing/2014/main" id="{27ED3BCC-2228-F14D-AD87-EAC7D7710C0C}"/>
              </a:ext>
            </a:extLst>
          </p:cNvPr>
          <p:cNvSpPr>
            <a:spLocks noGrp="1"/>
          </p:cNvSpPr>
          <p:nvPr>
            <p:ph idx="1"/>
          </p:nvPr>
        </p:nvSpPr>
        <p:spPr>
          <a:xfrm>
            <a:off x="643468" y="2638044"/>
            <a:ext cx="3363974" cy="3415622"/>
          </a:xfrm>
        </p:spPr>
        <p:txBody>
          <a:bodyPr>
            <a:normAutofit lnSpcReduction="10000"/>
          </a:bodyPr>
          <a:lstStyle/>
          <a:p>
            <a:r>
              <a:rPr lang="en-US" sz="2000" dirty="0">
                <a:solidFill>
                  <a:schemeClr val="bg1"/>
                </a:solidFill>
              </a:rPr>
              <a:t>V-shaped book cradle</a:t>
            </a:r>
          </a:p>
          <a:p>
            <a:pPr lvl="1"/>
            <a:r>
              <a:rPr lang="en-US" sz="1600" dirty="0">
                <a:solidFill>
                  <a:schemeClr val="bg1"/>
                </a:solidFill>
              </a:rPr>
              <a:t>Built</a:t>
            </a:r>
          </a:p>
          <a:p>
            <a:r>
              <a:rPr lang="en-US" sz="2000" dirty="0">
                <a:solidFill>
                  <a:schemeClr val="bg1"/>
                </a:solidFill>
              </a:rPr>
              <a:t>Camera(s)</a:t>
            </a:r>
          </a:p>
          <a:p>
            <a:pPr lvl="1"/>
            <a:r>
              <a:rPr lang="en-US" sz="1600" dirty="0">
                <a:solidFill>
                  <a:schemeClr val="bg1"/>
                </a:solidFill>
              </a:rPr>
              <a:t>Borrowed from the McGill Music Library</a:t>
            </a:r>
          </a:p>
          <a:p>
            <a:pPr lvl="1"/>
            <a:r>
              <a:rPr lang="en-US" sz="1600" dirty="0">
                <a:solidFill>
                  <a:schemeClr val="bg1"/>
                </a:solidFill>
              </a:rPr>
              <a:t>Nikon D750 (24 Megapixels)</a:t>
            </a:r>
          </a:p>
          <a:p>
            <a:pPr lvl="1"/>
            <a:r>
              <a:rPr lang="en-US" sz="1600" dirty="0">
                <a:solidFill>
                  <a:schemeClr val="bg1"/>
                </a:solidFill>
              </a:rPr>
              <a:t>Images obtained have a 300 dpi resolution</a:t>
            </a:r>
          </a:p>
          <a:p>
            <a:r>
              <a:rPr lang="en-US" sz="2000" dirty="0">
                <a:solidFill>
                  <a:schemeClr val="bg1"/>
                </a:solidFill>
              </a:rPr>
              <a:t>Lighting</a:t>
            </a:r>
          </a:p>
          <a:p>
            <a:pPr lvl="1"/>
            <a:r>
              <a:rPr lang="en-US" sz="1600" dirty="0">
                <a:solidFill>
                  <a:schemeClr val="bg1"/>
                </a:solidFill>
              </a:rPr>
              <a:t>Borrowed from DDMAL Lab, McGill University</a:t>
            </a:r>
          </a:p>
          <a:p>
            <a:pPr lvl="1"/>
            <a:r>
              <a:rPr lang="en-US" sz="1600" dirty="0">
                <a:solidFill>
                  <a:schemeClr val="bg1"/>
                </a:solidFill>
              </a:rPr>
              <a:t>Two natural-light LED panels</a:t>
            </a:r>
          </a:p>
          <a:p>
            <a:endParaRPr lang="en-US" sz="2000" dirty="0">
              <a:solidFill>
                <a:schemeClr val="bg1"/>
              </a:solidFill>
            </a:endParaRPr>
          </a:p>
          <a:p>
            <a:endParaRPr lang="en-US" sz="2000" dirty="0">
              <a:solidFill>
                <a:schemeClr val="bg1"/>
              </a:solidFill>
            </a:endParaRPr>
          </a:p>
        </p:txBody>
      </p:sp>
      <p:sp>
        <p:nvSpPr>
          <p:cNvPr id="14" name="Oval 13">
            <a:extLst>
              <a:ext uri="{FF2B5EF4-FFF2-40B4-BE49-F238E27FC236}">
                <a16:creationId xmlns:a16="http://schemas.microsoft.com/office/drawing/2014/main" id="{7CCCC4A5-79F9-D44F-B5FD-1DD2DAA107FC}"/>
              </a:ext>
            </a:extLst>
          </p:cNvPr>
          <p:cNvSpPr/>
          <p:nvPr/>
        </p:nvSpPr>
        <p:spPr>
          <a:xfrm>
            <a:off x="8622582" y="302543"/>
            <a:ext cx="1654297" cy="735431"/>
          </a:xfrm>
          <a:prstGeom prst="ellipse">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solidFill>
                <a:prstClr val="white"/>
              </a:solidFill>
            </a:endParaRPr>
          </a:p>
        </p:txBody>
      </p:sp>
      <p:sp>
        <p:nvSpPr>
          <p:cNvPr id="15" name="Oval 14">
            <a:extLst>
              <a:ext uri="{FF2B5EF4-FFF2-40B4-BE49-F238E27FC236}">
                <a16:creationId xmlns:a16="http://schemas.microsoft.com/office/drawing/2014/main" id="{86D93AE9-45F9-FE49-A3C9-C63CD56DC3D8}"/>
              </a:ext>
            </a:extLst>
          </p:cNvPr>
          <p:cNvSpPr/>
          <p:nvPr/>
        </p:nvSpPr>
        <p:spPr>
          <a:xfrm>
            <a:off x="8727865" y="1891167"/>
            <a:ext cx="1654297" cy="735431"/>
          </a:xfrm>
          <a:prstGeom prst="ellipse">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solidFill>
                <a:prstClr val="white"/>
              </a:solidFill>
            </a:endParaRPr>
          </a:p>
        </p:txBody>
      </p:sp>
      <p:sp>
        <p:nvSpPr>
          <p:cNvPr id="20" name="Oval 19">
            <a:extLst>
              <a:ext uri="{FF2B5EF4-FFF2-40B4-BE49-F238E27FC236}">
                <a16:creationId xmlns:a16="http://schemas.microsoft.com/office/drawing/2014/main" id="{81518A5C-8EDC-9245-8412-20644671B089}"/>
              </a:ext>
            </a:extLst>
          </p:cNvPr>
          <p:cNvSpPr/>
          <p:nvPr/>
        </p:nvSpPr>
        <p:spPr>
          <a:xfrm>
            <a:off x="8573153" y="5135355"/>
            <a:ext cx="1654297" cy="735431"/>
          </a:xfrm>
          <a:prstGeom prst="ellipse">
            <a:avLst/>
          </a:prstGeom>
          <a:noFill/>
          <a:ln w="28575">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solidFill>
                <a:prstClr val="white"/>
              </a:solidFill>
            </a:endParaRPr>
          </a:p>
        </p:txBody>
      </p:sp>
      <p:sp>
        <p:nvSpPr>
          <p:cNvPr id="4" name="TextBox 3">
            <a:extLst>
              <a:ext uri="{FF2B5EF4-FFF2-40B4-BE49-F238E27FC236}">
                <a16:creationId xmlns:a16="http://schemas.microsoft.com/office/drawing/2014/main" id="{3CACB203-404F-B84B-B9B8-FDAE8A67AF12}"/>
              </a:ext>
            </a:extLst>
          </p:cNvPr>
          <p:cNvSpPr txBox="1"/>
          <p:nvPr/>
        </p:nvSpPr>
        <p:spPr>
          <a:xfrm>
            <a:off x="8657251" y="5916362"/>
            <a:ext cx="2372765" cy="400110"/>
          </a:xfrm>
          <a:prstGeom prst="rect">
            <a:avLst/>
          </a:prstGeom>
          <a:noFill/>
        </p:spPr>
        <p:txBody>
          <a:bodyPr wrap="none" rtlCol="0">
            <a:spAutoFit/>
          </a:bodyPr>
          <a:lstStyle/>
          <a:p>
            <a:r>
              <a:rPr lang="en-US" sz="1000" dirty="0">
                <a:solidFill>
                  <a:prstClr val="black"/>
                </a:solidFill>
                <a:latin typeface="Times New Roman" panose="02020603050405020304" pitchFamily="18" charset="0"/>
                <a:cs typeface="Times New Roman" panose="02020603050405020304" pitchFamily="18" charset="0"/>
              </a:rPr>
              <a:t>DIY Book Scanner. “Book Scanner Rigs.”</a:t>
            </a:r>
          </a:p>
          <a:p>
            <a:r>
              <a:rPr lang="en-US" sz="1000" dirty="0">
                <a:solidFill>
                  <a:prstClr val="black"/>
                </a:solidFill>
                <a:latin typeface="Times New Roman" panose="02020603050405020304" pitchFamily="18" charset="0"/>
                <a:cs typeface="Times New Roman" panose="02020603050405020304" pitchFamily="18" charset="0"/>
                <a:hlinkClick r:id="rId4"/>
              </a:rPr>
              <a:t>http://diybookscanner.org</a:t>
            </a:r>
            <a:endParaRPr lang="en-US" sz="1000" dirty="0">
              <a:solidFill>
                <a:prstClr val="black"/>
              </a:solidFill>
              <a:latin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59B5B8D0-7830-3B4A-B8D0-04B351543125}"/>
              </a:ext>
            </a:extLst>
          </p:cNvPr>
          <p:cNvSpPr>
            <a:spLocks noGrp="1"/>
          </p:cNvSpPr>
          <p:nvPr>
            <p:ph type="sldNum" sz="quarter" idx="12"/>
          </p:nvPr>
        </p:nvSpPr>
        <p:spPr/>
        <p:txBody>
          <a:bodyPr/>
          <a:lstStyle/>
          <a:p>
            <a:fld id="{068FBB84-544C-A04C-A3A4-7697852BFAF3}" type="slidenum">
              <a:rPr lang="en-US" smtClean="0">
                <a:solidFill>
                  <a:prstClr val="black">
                    <a:tint val="75000"/>
                  </a:prstClr>
                </a:solidFill>
              </a:rPr>
              <a:pPr/>
              <a:t>8</a:t>
            </a:fld>
            <a:endParaRPr lang="en-US">
              <a:solidFill>
                <a:prstClr val="black">
                  <a:tint val="75000"/>
                </a:prstClr>
              </a:solidFill>
            </a:endParaRPr>
          </a:p>
        </p:txBody>
      </p:sp>
    </p:spTree>
    <p:extLst>
      <p:ext uri="{BB962C8B-B14F-4D97-AF65-F5344CB8AC3E}">
        <p14:creationId xmlns:p14="http://schemas.microsoft.com/office/powerpoint/2010/main" val="218788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 name="Rectangle: Top Corners Rounded 54">
            <a:extLst>
              <a:ext uri="{FF2B5EF4-FFF2-40B4-BE49-F238E27FC236}">
                <a16:creationId xmlns:a16="http://schemas.microsoft.com/office/drawing/2014/main" id="{76E6212F-EB21-4328-8386-832840CB43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529466" y="996722"/>
            <a:ext cx="5923488" cy="4864556"/>
          </a:xfrm>
          <a:prstGeom prst="round2SameRect">
            <a:avLst>
              <a:gd name="adj1" fmla="val 3762"/>
              <a:gd name="adj2" fmla="val 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8B7146B-E820-DB45-B879-B3C0AB6A27E8}"/>
              </a:ext>
            </a:extLst>
          </p:cNvPr>
          <p:cNvSpPr>
            <a:spLocks noGrp="1"/>
          </p:cNvSpPr>
          <p:nvPr>
            <p:ph type="title"/>
          </p:nvPr>
        </p:nvSpPr>
        <p:spPr>
          <a:xfrm>
            <a:off x="332314" y="1122363"/>
            <a:ext cx="4115699" cy="3249386"/>
          </a:xfrm>
          <a:prstGeom prst="ellipse">
            <a:avLst/>
          </a:prstGeom>
        </p:spPr>
        <p:txBody>
          <a:bodyPr vert="horz" lIns="91440" tIns="45720" rIns="91440" bIns="45720" rtlCol="0" anchor="ctr">
            <a:normAutofit/>
          </a:bodyPr>
          <a:lstStyle/>
          <a:p>
            <a:r>
              <a:rPr lang="en-US" sz="3800" kern="1200" dirty="0">
                <a:solidFill>
                  <a:schemeClr val="bg1"/>
                </a:solidFill>
                <a:latin typeface="+mj-lt"/>
                <a:ea typeface="+mj-ea"/>
                <a:cs typeface="+mj-cs"/>
              </a:rPr>
              <a:t>The V-Shaped Book Cradle </a:t>
            </a:r>
            <a:r>
              <a:rPr lang="en-US" sz="2800" dirty="0">
                <a:solidFill>
                  <a:schemeClr val="bg1"/>
                </a:solidFill>
              </a:rPr>
              <a:t>(with </a:t>
            </a:r>
            <a:r>
              <a:rPr lang="en-US" sz="2800" kern="1200" dirty="0">
                <a:solidFill>
                  <a:schemeClr val="bg1"/>
                </a:solidFill>
                <a:latin typeface="+mj-lt"/>
                <a:ea typeface="+mj-ea"/>
                <a:cs typeface="+mj-cs"/>
              </a:rPr>
              <a:t>copy stand)</a:t>
            </a:r>
          </a:p>
        </p:txBody>
      </p:sp>
      <p:sp>
        <p:nvSpPr>
          <p:cNvPr id="57" name="Rectangle: Top Corners Rounded 56">
            <a:extLst>
              <a:ext uri="{FF2B5EF4-FFF2-40B4-BE49-F238E27FC236}">
                <a16:creationId xmlns:a16="http://schemas.microsoft.com/office/drawing/2014/main" id="{9E74304E-CF2D-41E1-92CF-7FC508311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57200" y="1050468"/>
            <a:ext cx="5609397" cy="4757058"/>
          </a:xfrm>
          <a:prstGeom prst="round2SameRect">
            <a:avLst>
              <a:gd name="adj1" fmla="val 2061"/>
              <a:gd name="adj2" fmla="val 0"/>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59" name="Straight Connector 58">
            <a:extLst>
              <a:ext uri="{FF2B5EF4-FFF2-40B4-BE49-F238E27FC236}">
                <a16:creationId xmlns:a16="http://schemas.microsoft.com/office/drawing/2014/main" id="{4717401F-8127-4697-8085-3D6C69B5D25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071" y="4559531"/>
            <a:ext cx="1597456" cy="0"/>
          </a:xfrm>
          <a:prstGeom prst="line">
            <a:avLst/>
          </a:prstGeom>
          <a:ln w="508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C47E86C-257A-B246-96CB-DF7ADDBBC49D}"/>
              </a:ext>
            </a:extLst>
          </p:cNvPr>
          <p:cNvPicPr>
            <a:picLocks noChangeAspect="1"/>
          </p:cNvPicPr>
          <p:nvPr/>
        </p:nvPicPr>
        <p:blipFill>
          <a:blip r:embed="rId3"/>
          <a:stretch>
            <a:fillRect/>
          </a:stretch>
        </p:blipFill>
        <p:spPr>
          <a:xfrm>
            <a:off x="5915968" y="467256"/>
            <a:ext cx="5117714" cy="5766440"/>
          </a:xfrm>
          <a:prstGeom prst="rect">
            <a:avLst/>
          </a:prstGeom>
        </p:spPr>
      </p:pic>
      <p:sp>
        <p:nvSpPr>
          <p:cNvPr id="3" name="Slide Number Placeholder 2">
            <a:extLst>
              <a:ext uri="{FF2B5EF4-FFF2-40B4-BE49-F238E27FC236}">
                <a16:creationId xmlns:a16="http://schemas.microsoft.com/office/drawing/2014/main" id="{DF03CB68-445C-9446-8994-6645F17D833F}"/>
              </a:ext>
            </a:extLst>
          </p:cNvPr>
          <p:cNvSpPr>
            <a:spLocks noGrp="1"/>
          </p:cNvSpPr>
          <p:nvPr>
            <p:ph type="sldNum" sz="quarter" idx="12"/>
          </p:nvPr>
        </p:nvSpPr>
        <p:spPr>
          <a:xfrm>
            <a:off x="8610600" y="6408388"/>
            <a:ext cx="2743200" cy="365125"/>
          </a:xfrm>
        </p:spPr>
        <p:txBody>
          <a:bodyPr vert="horz" lIns="91440" tIns="45720" rIns="91440" bIns="45720" rtlCol="0" anchor="ctr">
            <a:normAutofit/>
          </a:bodyPr>
          <a:lstStyle/>
          <a:p>
            <a:pPr>
              <a:spcAft>
                <a:spcPts val="600"/>
              </a:spcAft>
            </a:pPr>
            <a:fld id="{068FBB84-544C-A04C-A3A4-7697852BFAF3}" type="slidenum">
              <a:rPr lang="en-US">
                <a:solidFill>
                  <a:schemeClr val="tx1">
                    <a:lumMod val="50000"/>
                    <a:lumOff val="50000"/>
                  </a:schemeClr>
                </a:solidFill>
              </a:rPr>
              <a:pPr>
                <a:spcAft>
                  <a:spcPts val="600"/>
                </a:spcAft>
              </a:pPr>
              <a:t>9</a:t>
            </a:fld>
            <a:endParaRPr lang="en-US">
              <a:solidFill>
                <a:schemeClr val="tx1">
                  <a:lumMod val="50000"/>
                  <a:lumOff val="50000"/>
                </a:schemeClr>
              </a:solidFill>
            </a:endParaRPr>
          </a:p>
        </p:txBody>
      </p:sp>
    </p:spTree>
    <p:extLst>
      <p:ext uri="{BB962C8B-B14F-4D97-AF65-F5344CB8AC3E}">
        <p14:creationId xmlns:p14="http://schemas.microsoft.com/office/powerpoint/2010/main" val="2366848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3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175</TotalTime>
  <Words>1316</Words>
  <Application>Microsoft Macintosh PowerPoint</Application>
  <PresentationFormat>Widescreen</PresentationFormat>
  <Paragraphs>272</Paragraphs>
  <Slides>19</Slides>
  <Notes>19</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19</vt:i4>
      </vt:variant>
    </vt:vector>
  </HeadingPairs>
  <TitlesOfParts>
    <vt:vector size="28" baseType="lpstr">
      <vt:lpstr>Arial</vt:lpstr>
      <vt:lpstr>Avenir Next Medium</vt:lpstr>
      <vt:lpstr>Calibri</vt:lpstr>
      <vt:lpstr>Calibri Light</vt:lpstr>
      <vt:lpstr>Times New Roman</vt:lpstr>
      <vt:lpstr>Wingdings</vt:lpstr>
      <vt:lpstr>Office Theme</vt:lpstr>
      <vt:lpstr>2_Office Theme</vt:lpstr>
      <vt:lpstr>3_Office Theme</vt:lpstr>
      <vt:lpstr>Taking Digital Humanities to Guatemala,  A Case Study in the Preservation of Colonial Musical Heritage</vt:lpstr>
      <vt:lpstr>Guatemalan Choirbooks</vt:lpstr>
      <vt:lpstr>Barriers for Accessing the Music</vt:lpstr>
      <vt:lpstr>Barriers for Accessing the Music</vt:lpstr>
      <vt:lpstr>Process for Encoding  the Music Content of the Choirbooks</vt:lpstr>
      <vt:lpstr>Process for Encoding  the Music Content of the Choirbooks</vt:lpstr>
      <vt:lpstr>PowerPoint Presentation</vt:lpstr>
      <vt:lpstr>DIY Book Scanner</vt:lpstr>
      <vt:lpstr>The V-Shaped Book Cradle (with copy stand)</vt:lpstr>
      <vt:lpstr>Cradle  &amp; Camera</vt:lpstr>
      <vt:lpstr>Lighting</vt:lpstr>
      <vt:lpstr>DIY Book Scanner</vt:lpstr>
      <vt:lpstr>PowerPoint Presentation</vt:lpstr>
      <vt:lpstr>PowerPoint Presentation</vt:lpstr>
      <vt:lpstr>PowerPoint Presentation</vt:lpstr>
      <vt:lpstr>PowerPoint Presentation</vt:lpstr>
      <vt:lpstr>PowerPoint Presentation</vt:lpstr>
      <vt:lpstr>PowerPoint Presentation</vt:lpstr>
      <vt:lpstr>Thank you!  martha.thomaeelias@mail.mcgill.ca  Special thanks to: DIAMM, BAnQ, McGill Music Library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Taking Digital Humanities to Guatemala,  A Case Study in the Preservation of Colonial Musical Heritage</dc:title>
  <dc:creator>Martha Thomae Elias</dc:creator>
  <cp:lastModifiedBy>Martha Thomae Elias</cp:lastModifiedBy>
  <cp:revision>29</cp:revision>
  <cp:lastPrinted>2019-07-10T12:09:11Z</cp:lastPrinted>
  <dcterms:created xsi:type="dcterms:W3CDTF">2019-07-08T10:40:14Z</dcterms:created>
  <dcterms:modified xsi:type="dcterms:W3CDTF">2019-07-10T12:27:37Z</dcterms:modified>
</cp:coreProperties>
</file>